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0.jpg" ContentType="image/jpeg"/>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58" r:id="rId3"/>
    <p:sldId id="622" r:id="rId4"/>
    <p:sldId id="631" r:id="rId5"/>
    <p:sldId id="629" r:id="rId6"/>
    <p:sldId id="627" r:id="rId7"/>
    <p:sldId id="633" r:id="rId8"/>
    <p:sldId id="634" r:id="rId9"/>
    <p:sldId id="635" r:id="rId10"/>
    <p:sldId id="637" r:id="rId11"/>
    <p:sldId id="636"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1920" userDrawn="1">
          <p15:clr>
            <a:srgbClr val="A4A3A4"/>
          </p15:clr>
        </p15:guide>
        <p15:guide id="4" pos="5760" userDrawn="1">
          <p15:clr>
            <a:srgbClr val="A4A3A4"/>
          </p15:clr>
        </p15:guide>
        <p15:guide id="5" orient="horz" pos="2256" userDrawn="1">
          <p15:clr>
            <a:srgbClr val="F26B43"/>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F4429"/>
    <a:srgbClr val="F26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199" autoAdjust="0"/>
  </p:normalViewPr>
  <p:slideViewPr>
    <p:cSldViewPr snapToGrid="0" showGuides="1">
      <p:cViewPr varScale="1">
        <p:scale>
          <a:sx n="72" d="100"/>
          <a:sy n="72" d="100"/>
        </p:scale>
        <p:origin x="1075" y="58"/>
      </p:cViewPr>
      <p:guideLst>
        <p:guide pos="3840"/>
        <p:guide pos="1920"/>
        <p:guide pos="5760"/>
        <p:guide orient="horz" pos="2256"/>
      </p:guideLst>
    </p:cSldViewPr>
  </p:slideViewPr>
  <p:notesTextViewPr>
    <p:cViewPr>
      <p:scale>
        <a:sx n="1" d="1"/>
        <a:sy n="1" d="1"/>
      </p:scale>
      <p:origin x="0" y="0"/>
    </p:cViewPr>
  </p:notesTextViewPr>
  <p:notesViewPr>
    <p:cSldViewPr snapToGrid="0" showGuides="1">
      <p:cViewPr varScale="1">
        <p:scale>
          <a:sx n="52" d="100"/>
          <a:sy n="52" d="100"/>
        </p:scale>
        <p:origin x="2680"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606A92-41EA-41E9-ADD6-CD07F32998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B645E82-73FA-4521-8A0E-FF076B0C69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4D4D3-5374-441F-A075-BAD64B169208}" type="datetimeFigureOut">
              <a:rPr lang="en-US" smtClean="0"/>
              <a:t>5/6/2019</a:t>
            </a:fld>
            <a:endParaRPr lang="en-US"/>
          </a:p>
        </p:txBody>
      </p:sp>
      <p:sp>
        <p:nvSpPr>
          <p:cNvPr id="4" name="Footer Placeholder 3">
            <a:extLst>
              <a:ext uri="{FF2B5EF4-FFF2-40B4-BE49-F238E27FC236}">
                <a16:creationId xmlns:a16="http://schemas.microsoft.com/office/drawing/2014/main" id="{B5047154-ED30-40D9-A4C8-39C139AA96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3051BF-7CFE-400F-907F-3CC7A4A0C9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CD3965-1EDD-4558-BF7C-084D6516D483}" type="slidenum">
              <a:rPr lang="en-US" smtClean="0"/>
              <a:t>‹#›</a:t>
            </a:fld>
            <a:endParaRPr lang="en-US"/>
          </a:p>
        </p:txBody>
      </p:sp>
    </p:spTree>
    <p:extLst>
      <p:ext uri="{BB962C8B-B14F-4D97-AF65-F5344CB8AC3E}">
        <p14:creationId xmlns:p14="http://schemas.microsoft.com/office/powerpoint/2010/main" val="3149214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4FAA8-1A18-4DB9-982E-3BEF7532D9F6}" type="datetimeFigureOut">
              <a:rPr lang="en-US" smtClean="0"/>
              <a:t>5/6/2019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4E70D-800D-434B-B87E-31198505281B}" type="slidenum">
              <a:rPr lang="en-US" smtClean="0"/>
              <a:t>‹#›</a:t>
            </a:fld>
            <a:endParaRPr lang="en-US"/>
          </a:p>
        </p:txBody>
      </p:sp>
    </p:spTree>
    <p:extLst>
      <p:ext uri="{BB962C8B-B14F-4D97-AF65-F5344CB8AC3E}">
        <p14:creationId xmlns:p14="http://schemas.microsoft.com/office/powerpoint/2010/main" val="413379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There are 7 red apples</a:t>
            </a:r>
          </a:p>
          <a:p>
            <a:pPr marL="228600" indent="-228600">
              <a:buAutoNum type="arabicPeriod"/>
            </a:pPr>
            <a:r>
              <a:rPr lang="en-US" dirty="0" smtClean="0"/>
              <a:t>There are (10</a:t>
            </a:r>
            <a:r>
              <a:rPr lang="en-US" baseline="0" dirty="0" smtClean="0"/>
              <a:t> or 11) yellow apples.</a:t>
            </a:r>
            <a:endParaRPr lang="en-US" dirty="0" smtClean="0"/>
          </a:p>
          <a:p>
            <a:pPr marL="228600" indent="-228600">
              <a:buAutoNum type="arabicPeriod"/>
            </a:pPr>
            <a:r>
              <a:rPr lang="en-US" baseline="0" dirty="0" smtClean="0"/>
              <a:t>There are (3 or 4) more yellow apples than there are red apples. </a:t>
            </a:r>
          </a:p>
          <a:p>
            <a:pPr marL="228600" indent="-228600">
              <a:buAutoNum type="arabicPeriod"/>
            </a:pPr>
            <a:r>
              <a:rPr lang="en-US" baseline="0" dirty="0" smtClean="0"/>
              <a:t>There are (17 or 18) apples altogether. 7 + 10 = 17 or 7 + 11 = 18</a:t>
            </a:r>
          </a:p>
          <a:p>
            <a:pPr marL="228600" indent="-228600">
              <a:buAutoNum type="arabicPeriod"/>
            </a:pPr>
            <a:r>
              <a:rPr lang="en-US" baseline="0" dirty="0" smtClean="0"/>
              <a:t>There are now (8 or 9) apples. 17 – 9 = 8 or 18 – 9 = 9</a:t>
            </a:r>
            <a:endParaRPr lang="en-US" dirty="0"/>
          </a:p>
        </p:txBody>
      </p:sp>
      <p:sp>
        <p:nvSpPr>
          <p:cNvPr id="4" name="Slide Number Placeholder 3"/>
          <p:cNvSpPr>
            <a:spLocks noGrp="1"/>
          </p:cNvSpPr>
          <p:nvPr>
            <p:ph type="sldNum" sz="quarter" idx="10"/>
          </p:nvPr>
        </p:nvSpPr>
        <p:spPr/>
        <p:txBody>
          <a:bodyPr/>
          <a:lstStyle/>
          <a:p>
            <a:fld id="{9AF4E70D-800D-434B-B87E-31198505281B}" type="slidenum">
              <a:rPr lang="en-US" smtClean="0"/>
              <a:t>5</a:t>
            </a:fld>
            <a:endParaRPr lang="en-US"/>
          </a:p>
        </p:txBody>
      </p:sp>
    </p:spTree>
    <p:extLst>
      <p:ext uri="{BB962C8B-B14F-4D97-AF65-F5344CB8AC3E}">
        <p14:creationId xmlns:p14="http://schemas.microsoft.com/office/powerpoint/2010/main" val="663658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There are 8 girls playing volleyball. 16 + 8 = 24  or  24 – 16 = 8  or  24 – 8 = 16  or 8 + 16 = 24</a:t>
            </a:r>
          </a:p>
          <a:p>
            <a:pPr marL="228600" indent="-228600">
              <a:buAutoNum type="arabicPeriod"/>
            </a:pPr>
            <a:r>
              <a:rPr lang="en-US" dirty="0" smtClean="0"/>
              <a:t>There</a:t>
            </a:r>
            <a:r>
              <a:rPr lang="en-US" baseline="0" dirty="0" smtClean="0"/>
              <a:t> are 52 total people playing volleyball.  24 + 28 = 52 </a:t>
            </a:r>
            <a:endParaRPr lang="en-US" dirty="0" smtClean="0"/>
          </a:p>
        </p:txBody>
      </p:sp>
      <p:sp>
        <p:nvSpPr>
          <p:cNvPr id="4" name="Slide Number Placeholder 3"/>
          <p:cNvSpPr>
            <a:spLocks noGrp="1"/>
          </p:cNvSpPr>
          <p:nvPr>
            <p:ph type="sldNum" sz="quarter" idx="10"/>
          </p:nvPr>
        </p:nvSpPr>
        <p:spPr/>
        <p:txBody>
          <a:bodyPr/>
          <a:lstStyle/>
          <a:p>
            <a:fld id="{9AF4E70D-800D-434B-B87E-31198505281B}" type="slidenum">
              <a:rPr lang="en-US" smtClean="0"/>
              <a:t>6</a:t>
            </a:fld>
            <a:endParaRPr lang="en-US"/>
          </a:p>
        </p:txBody>
      </p:sp>
    </p:spTree>
    <p:extLst>
      <p:ext uri="{BB962C8B-B14F-4D97-AF65-F5344CB8AC3E}">
        <p14:creationId xmlns:p14="http://schemas.microsoft.com/office/powerpoint/2010/main" val="68672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There are 18 red tulips.</a:t>
            </a:r>
          </a:p>
          <a:p>
            <a:pPr marL="228600" indent="-228600">
              <a:buAutoNum type="arabicPeriod"/>
            </a:pPr>
            <a:r>
              <a:rPr lang="en-US" dirty="0" smtClean="0"/>
              <a:t>There</a:t>
            </a:r>
            <a:r>
              <a:rPr lang="en-US" baseline="0" dirty="0" smtClean="0"/>
              <a:t> are 8 yellow tulips. </a:t>
            </a:r>
            <a:endParaRPr lang="en-US" dirty="0" smtClean="0"/>
          </a:p>
          <a:p>
            <a:pPr marL="228600" indent="-228600">
              <a:buAutoNum type="arabicPeriod"/>
            </a:pPr>
            <a:r>
              <a:rPr lang="en-US" baseline="0" dirty="0" smtClean="0"/>
              <a:t>There is ten more red tulips. </a:t>
            </a:r>
          </a:p>
          <a:p>
            <a:pPr marL="228600" indent="-228600">
              <a:buAutoNum type="arabicPeriod"/>
            </a:pPr>
            <a:r>
              <a:rPr lang="en-US" baseline="0" dirty="0" smtClean="0"/>
              <a:t>There are 26 tulips altogether. 18 + 8 = 26</a:t>
            </a:r>
          </a:p>
          <a:p>
            <a:pPr marL="228600" indent="-228600">
              <a:buAutoNum type="arabicPeriod"/>
            </a:pPr>
            <a:r>
              <a:rPr lang="en-US" baseline="0" dirty="0" smtClean="0"/>
              <a:t>There would be 16 tulips. 26 – 10 = 16</a:t>
            </a:r>
            <a:endParaRPr lang="en-US" dirty="0"/>
          </a:p>
        </p:txBody>
      </p:sp>
      <p:sp>
        <p:nvSpPr>
          <p:cNvPr id="4" name="Slide Number Placeholder 3"/>
          <p:cNvSpPr>
            <a:spLocks noGrp="1"/>
          </p:cNvSpPr>
          <p:nvPr>
            <p:ph type="sldNum" sz="quarter" idx="10"/>
          </p:nvPr>
        </p:nvSpPr>
        <p:spPr/>
        <p:txBody>
          <a:bodyPr/>
          <a:lstStyle/>
          <a:p>
            <a:fld id="{9AF4E70D-800D-434B-B87E-31198505281B}" type="slidenum">
              <a:rPr lang="en-US" smtClean="0"/>
              <a:t>7</a:t>
            </a:fld>
            <a:endParaRPr lang="en-US"/>
          </a:p>
        </p:txBody>
      </p:sp>
    </p:spTree>
    <p:extLst>
      <p:ext uri="{BB962C8B-B14F-4D97-AF65-F5344CB8AC3E}">
        <p14:creationId xmlns:p14="http://schemas.microsoft.com/office/powerpoint/2010/main" val="239141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There are 18</a:t>
            </a:r>
            <a:r>
              <a:rPr lang="en-US" baseline="0" dirty="0" smtClean="0"/>
              <a:t> white eggs and 16 brown eggs.</a:t>
            </a:r>
            <a:endParaRPr lang="en-US" dirty="0" smtClean="0"/>
          </a:p>
          <a:p>
            <a:pPr marL="228600" indent="-228600">
              <a:buAutoNum type="arabicPeriod"/>
            </a:pPr>
            <a:r>
              <a:rPr lang="en-US" baseline="0" dirty="0" smtClean="0"/>
              <a:t>There are 2 more white eggs than brown eggs.  </a:t>
            </a:r>
          </a:p>
          <a:p>
            <a:pPr marL="228600" indent="-228600">
              <a:buAutoNum type="arabicPeriod"/>
            </a:pPr>
            <a:r>
              <a:rPr lang="en-US" baseline="0" dirty="0" smtClean="0"/>
              <a:t>There are 34 eggs altogether. 18 + 16 = 34</a:t>
            </a:r>
          </a:p>
          <a:p>
            <a:pPr marL="228600" indent="-228600">
              <a:buAutoNum type="arabicPeriod"/>
            </a:pPr>
            <a:r>
              <a:rPr lang="en-US" baseline="0" dirty="0" smtClean="0"/>
              <a:t>There are 15 white eggs and 15 brown eggs in each carton or 30 eggs altogether. 15 + 15 = 36 or the patter of each color is 1 + 3 + 5 + 4 + 2 = 15</a:t>
            </a:r>
            <a:endParaRPr lang="en-US" dirty="0" smtClean="0"/>
          </a:p>
          <a:p>
            <a:endParaRPr lang="en-US" dirty="0"/>
          </a:p>
        </p:txBody>
      </p:sp>
      <p:sp>
        <p:nvSpPr>
          <p:cNvPr id="4" name="Slide Number Placeholder 3"/>
          <p:cNvSpPr>
            <a:spLocks noGrp="1"/>
          </p:cNvSpPr>
          <p:nvPr>
            <p:ph type="sldNum" sz="quarter" idx="10"/>
          </p:nvPr>
        </p:nvSpPr>
        <p:spPr/>
        <p:txBody>
          <a:bodyPr/>
          <a:lstStyle/>
          <a:p>
            <a:fld id="{9AF4E70D-800D-434B-B87E-31198505281B}" type="slidenum">
              <a:rPr lang="en-US" smtClean="0"/>
              <a:t>8</a:t>
            </a:fld>
            <a:endParaRPr lang="en-US"/>
          </a:p>
        </p:txBody>
      </p:sp>
    </p:spTree>
    <p:extLst>
      <p:ext uri="{BB962C8B-B14F-4D97-AF65-F5344CB8AC3E}">
        <p14:creationId xmlns:p14="http://schemas.microsoft.com/office/powerpoint/2010/main" val="2810001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There are 12</a:t>
            </a:r>
            <a:r>
              <a:rPr lang="en-US" baseline="0" dirty="0" smtClean="0"/>
              <a:t> ladybugs</a:t>
            </a:r>
            <a:r>
              <a:rPr lang="en-US" dirty="0" smtClean="0"/>
              <a:t>.</a:t>
            </a:r>
          </a:p>
          <a:p>
            <a:pPr marL="228600" indent="-228600">
              <a:buAutoNum type="arabicPeriod"/>
            </a:pPr>
            <a:r>
              <a:rPr lang="en-US" dirty="0" smtClean="0"/>
              <a:t>There are</a:t>
            </a:r>
            <a:r>
              <a:rPr lang="en-US" baseline="0" dirty="0" smtClean="0"/>
              <a:t> about 54 spots</a:t>
            </a:r>
            <a:endParaRPr lang="en-US" dirty="0" smtClean="0"/>
          </a:p>
          <a:p>
            <a:pPr marL="228600" indent="-228600">
              <a:buAutoNum type="arabicPeriod"/>
            </a:pPr>
            <a:r>
              <a:rPr lang="en-US" baseline="0" dirty="0" smtClean="0"/>
              <a:t>There would be 27 spots all together. 4 + 4 + 4 + 5 + 5 + 5 = 27</a:t>
            </a:r>
          </a:p>
          <a:p>
            <a:pPr marL="228600" indent="-228600">
              <a:buAutoNum type="arabicPeriod"/>
            </a:pPr>
            <a:r>
              <a:rPr lang="en-US" baseline="0" dirty="0" smtClean="0"/>
              <a:t>There would be 108 total spots. </a:t>
            </a:r>
          </a:p>
          <a:p>
            <a:pPr marL="0" indent="0">
              <a:buNone/>
            </a:pPr>
            <a:r>
              <a:rPr lang="en-US" baseline="0" dirty="0" smtClean="0"/>
              <a:t>Now read the book – Ten little ladybugs by Melanie </a:t>
            </a:r>
            <a:r>
              <a:rPr lang="en-US" baseline="0" dirty="0" err="1" smtClean="0"/>
              <a:t>Gerth</a:t>
            </a:r>
            <a:endParaRPr lang="en-US" dirty="0"/>
          </a:p>
        </p:txBody>
      </p:sp>
      <p:sp>
        <p:nvSpPr>
          <p:cNvPr id="4" name="Slide Number Placeholder 3"/>
          <p:cNvSpPr>
            <a:spLocks noGrp="1"/>
          </p:cNvSpPr>
          <p:nvPr>
            <p:ph type="sldNum" sz="quarter" idx="10"/>
          </p:nvPr>
        </p:nvSpPr>
        <p:spPr/>
        <p:txBody>
          <a:bodyPr/>
          <a:lstStyle/>
          <a:p>
            <a:fld id="{9AF4E70D-800D-434B-B87E-31198505281B}" type="slidenum">
              <a:rPr lang="en-US" smtClean="0"/>
              <a:t>9</a:t>
            </a:fld>
            <a:endParaRPr lang="en-US"/>
          </a:p>
        </p:txBody>
      </p:sp>
    </p:spTree>
    <p:extLst>
      <p:ext uri="{BB962C8B-B14F-4D97-AF65-F5344CB8AC3E}">
        <p14:creationId xmlns:p14="http://schemas.microsoft.com/office/powerpoint/2010/main" val="972483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AF4E70D-800D-434B-B87E-31198505281B}" type="slidenum">
              <a:rPr lang="en-US" smtClean="0"/>
              <a:t>10</a:t>
            </a:fld>
            <a:endParaRPr lang="en-US"/>
          </a:p>
        </p:txBody>
      </p:sp>
    </p:spTree>
    <p:extLst>
      <p:ext uri="{BB962C8B-B14F-4D97-AF65-F5344CB8AC3E}">
        <p14:creationId xmlns:p14="http://schemas.microsoft.com/office/powerpoint/2010/main" val="1872806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DMTINSTITUTE.COM/" TargetMode="External"/><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hyperlink" Target="http://www.dmtinstitute.com/"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mailto:jonathan@dmtinstitute.com" TargetMode="External"/><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52B7B2C-EAAD-4F75-B18B-C6BC542E1DB0}"/>
              </a:ext>
            </a:extLst>
          </p:cNvPr>
          <p:cNvSpPr/>
          <p:nvPr userDrawn="1"/>
        </p:nvSpPr>
        <p:spPr>
          <a:xfrm>
            <a:off x="1" y="1"/>
            <a:ext cx="12191999" cy="6857999"/>
          </a:xfrm>
          <a:prstGeom prst="rect">
            <a:avLst/>
          </a:prstGeom>
          <a:blipFill>
            <a:blip r:embed="rId2" cstate="print"/>
            <a:stretch>
              <a:fillRect/>
            </a:stretch>
          </a:blipFill>
        </p:spPr>
        <p:txBody>
          <a:bodyPr wrap="square" lIns="0" tIns="0" rIns="0" bIns="0" rtlCol="0"/>
          <a:lstStyle/>
          <a:p>
            <a:endParaRPr sz="2400"/>
          </a:p>
        </p:txBody>
      </p:sp>
      <p:sp>
        <p:nvSpPr>
          <p:cNvPr id="3" name="Date Placeholder 2">
            <a:extLst>
              <a:ext uri="{FF2B5EF4-FFF2-40B4-BE49-F238E27FC236}">
                <a16:creationId xmlns:a16="http://schemas.microsoft.com/office/drawing/2014/main" id="{64A3BFE0-4B0F-4204-929B-CDC6868145FC}"/>
              </a:ext>
            </a:extLst>
          </p:cNvPr>
          <p:cNvSpPr>
            <a:spLocks noGrp="1"/>
          </p:cNvSpPr>
          <p:nvPr>
            <p:ph type="dt" sz="half" idx="10"/>
          </p:nvPr>
        </p:nvSpPr>
        <p:spPr>
          <a:xfrm>
            <a:off x="838200" y="6356350"/>
            <a:ext cx="2743200" cy="365125"/>
          </a:xfrm>
          <a:prstGeom prst="rect">
            <a:avLst/>
          </a:prstGeom>
        </p:spPr>
        <p:txBody>
          <a:bodyPr/>
          <a:lstStyle/>
          <a:p>
            <a:fld id="{306323E4-1F3A-4D14-ABF8-ACD5C559113D}" type="datetime1">
              <a:rPr lang="en-US" smtClean="0"/>
              <a:t>5/6/2019</a:t>
            </a:fld>
            <a:endParaRPr lang="en-US"/>
          </a:p>
        </p:txBody>
      </p:sp>
      <p:sp>
        <p:nvSpPr>
          <p:cNvPr id="4" name="Footer Placeholder 3">
            <a:extLst>
              <a:ext uri="{FF2B5EF4-FFF2-40B4-BE49-F238E27FC236}">
                <a16:creationId xmlns:a16="http://schemas.microsoft.com/office/drawing/2014/main" id="{BA92650B-A395-4899-8C80-DC1657761C4F}"/>
              </a:ext>
            </a:extLst>
          </p:cNvPr>
          <p:cNvSpPr>
            <a:spLocks noGrp="1"/>
          </p:cNvSpPr>
          <p:nvPr>
            <p:ph type="ftr" sz="quarter" idx="11"/>
          </p:nvPr>
        </p:nvSpPr>
        <p:spPr/>
        <p:txBody>
          <a:body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5" name="Slide Number Placeholder 4">
            <a:extLst>
              <a:ext uri="{FF2B5EF4-FFF2-40B4-BE49-F238E27FC236}">
                <a16:creationId xmlns:a16="http://schemas.microsoft.com/office/drawing/2014/main" id="{827E7379-6924-48D3-A772-9FC10BC5126C}"/>
              </a:ext>
            </a:extLst>
          </p:cNvPr>
          <p:cNvSpPr>
            <a:spLocks noGrp="1"/>
          </p:cNvSpPr>
          <p:nvPr>
            <p:ph type="sldNum" sz="quarter" idx="12"/>
          </p:nvPr>
        </p:nvSpPr>
        <p:spPr/>
        <p:txBody>
          <a:bodyPr/>
          <a:lstStyle/>
          <a:p>
            <a:fld id="{98BF5705-46C3-485D-8424-2D945ED9B3AD}" type="slidenum">
              <a:rPr lang="en-US" smtClean="0"/>
              <a:t>‹#›</a:t>
            </a:fld>
            <a:endParaRPr lang="en-US" dirty="0"/>
          </a:p>
        </p:txBody>
      </p:sp>
      <p:sp>
        <p:nvSpPr>
          <p:cNvPr id="7" name="object 3">
            <a:extLst>
              <a:ext uri="{FF2B5EF4-FFF2-40B4-BE49-F238E27FC236}">
                <a16:creationId xmlns:a16="http://schemas.microsoft.com/office/drawing/2014/main" id="{7A504351-97B8-44F8-B399-04F6AE5E9194}"/>
              </a:ext>
            </a:extLst>
          </p:cNvPr>
          <p:cNvSpPr/>
          <p:nvPr userDrawn="1"/>
        </p:nvSpPr>
        <p:spPr>
          <a:xfrm>
            <a:off x="943100" y="938867"/>
            <a:ext cx="10143099" cy="3163100"/>
          </a:xfrm>
          <a:prstGeom prst="rect">
            <a:avLst/>
          </a:prstGeom>
          <a:blipFill>
            <a:blip r:embed="rId3" cstate="print"/>
            <a:stretch>
              <a:fillRect/>
            </a:stretch>
          </a:blipFill>
        </p:spPr>
        <p:txBody>
          <a:bodyPr wrap="square" lIns="0" tIns="0" rIns="0" bIns="0" rtlCol="0"/>
          <a:lstStyle/>
          <a:p>
            <a:endParaRPr sz="2400"/>
          </a:p>
        </p:txBody>
      </p:sp>
      <p:sp>
        <p:nvSpPr>
          <p:cNvPr id="8" name="object 4">
            <a:extLst>
              <a:ext uri="{FF2B5EF4-FFF2-40B4-BE49-F238E27FC236}">
                <a16:creationId xmlns:a16="http://schemas.microsoft.com/office/drawing/2014/main" id="{9A08A949-C5EC-454F-A293-FA6C0A96EB57}"/>
              </a:ext>
            </a:extLst>
          </p:cNvPr>
          <p:cNvSpPr/>
          <p:nvPr userDrawn="1"/>
        </p:nvSpPr>
        <p:spPr>
          <a:xfrm>
            <a:off x="3803717" y="1632610"/>
            <a:ext cx="4421865" cy="848999"/>
          </a:xfrm>
          <a:prstGeom prst="rect">
            <a:avLst/>
          </a:prstGeom>
          <a:blipFill>
            <a:blip r:embed="rId4" cstate="print"/>
            <a:stretch>
              <a:fillRect/>
            </a:stretch>
          </a:blipFill>
        </p:spPr>
        <p:txBody>
          <a:bodyPr wrap="square" lIns="0" tIns="0" rIns="0" bIns="0" rtlCol="0"/>
          <a:lstStyle/>
          <a:p>
            <a:endParaRPr sz="2400"/>
          </a:p>
        </p:txBody>
      </p:sp>
      <p:sp>
        <p:nvSpPr>
          <p:cNvPr id="9" name="object 6">
            <a:extLst>
              <a:ext uri="{FF2B5EF4-FFF2-40B4-BE49-F238E27FC236}">
                <a16:creationId xmlns:a16="http://schemas.microsoft.com/office/drawing/2014/main" id="{7FBEA878-399B-41D8-A40D-E83D83F248F2}"/>
              </a:ext>
            </a:extLst>
          </p:cNvPr>
          <p:cNvSpPr/>
          <p:nvPr userDrawn="1"/>
        </p:nvSpPr>
        <p:spPr>
          <a:xfrm>
            <a:off x="2210298" y="4167767"/>
            <a:ext cx="7313933" cy="483565"/>
          </a:xfrm>
          <a:prstGeom prst="rect">
            <a:avLst/>
          </a:prstGeom>
          <a:blipFill>
            <a:blip r:embed="rId5" cstate="print"/>
            <a:stretch>
              <a:fillRect/>
            </a:stretch>
          </a:blipFill>
        </p:spPr>
        <p:txBody>
          <a:bodyPr wrap="square" lIns="0" tIns="0" rIns="0" bIns="0" rtlCol="0"/>
          <a:lstStyle/>
          <a:p>
            <a:endParaRPr sz="2400"/>
          </a:p>
        </p:txBody>
      </p:sp>
      <p:sp>
        <p:nvSpPr>
          <p:cNvPr id="10" name="TextBox 9">
            <a:extLst>
              <a:ext uri="{FF2B5EF4-FFF2-40B4-BE49-F238E27FC236}">
                <a16:creationId xmlns:a16="http://schemas.microsoft.com/office/drawing/2014/main" id="{3113C1B3-ED62-4EC5-9B31-32AC8DAF3ED0}"/>
              </a:ext>
            </a:extLst>
          </p:cNvPr>
          <p:cNvSpPr txBox="1"/>
          <p:nvPr userDrawn="1"/>
        </p:nvSpPr>
        <p:spPr>
          <a:xfrm>
            <a:off x="1671783" y="2906391"/>
            <a:ext cx="8672944" cy="461665"/>
          </a:xfrm>
          <a:prstGeom prst="rect">
            <a:avLst/>
          </a:prstGeom>
          <a:noFill/>
        </p:spPr>
        <p:txBody>
          <a:bodyPr wrap="square" rtlCol="0">
            <a:spAutoFit/>
          </a:bodyPr>
          <a:lstStyle/>
          <a:p>
            <a:pPr algn="ctr"/>
            <a:r>
              <a:rPr lang="en-US" sz="2400" spc="-133" dirty="0">
                <a:solidFill>
                  <a:srgbClr val="FFFFFF"/>
                </a:solidFill>
                <a:latin typeface="Lucida Sans"/>
              </a:rPr>
              <a:t>Developing Mathematical Thinking Institute</a:t>
            </a:r>
            <a:endParaRPr lang="en-US" sz="2400" dirty="0"/>
          </a:p>
        </p:txBody>
      </p:sp>
    </p:spTree>
    <p:extLst>
      <p:ext uri="{BB962C8B-B14F-4D97-AF65-F5344CB8AC3E}">
        <p14:creationId xmlns:p14="http://schemas.microsoft.com/office/powerpoint/2010/main" val="2945212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7A9D4-FB7C-4C67-B77B-35C5AC934D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E1EBC5-CC53-4405-9A2A-D00B342C33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1DCDDA-E89C-48B7-B6B4-82B682F2D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1B09A2-9678-4C4B-96C0-C0F58355877E}"/>
              </a:ext>
            </a:extLst>
          </p:cNvPr>
          <p:cNvSpPr>
            <a:spLocks noGrp="1"/>
          </p:cNvSpPr>
          <p:nvPr>
            <p:ph type="dt" sz="half" idx="10"/>
          </p:nvPr>
        </p:nvSpPr>
        <p:spPr>
          <a:xfrm>
            <a:off x="838200" y="6356350"/>
            <a:ext cx="2743200" cy="365125"/>
          </a:xfrm>
          <a:prstGeom prst="rect">
            <a:avLst/>
          </a:prstGeom>
        </p:spPr>
        <p:txBody>
          <a:bodyPr/>
          <a:lstStyle/>
          <a:p>
            <a:fld id="{FF5DD0E5-8DA2-4DF9-991E-94A4D51EFDE7}" type="datetime1">
              <a:rPr lang="en-US" smtClean="0"/>
              <a:t>5/6/2019</a:t>
            </a:fld>
            <a:endParaRPr lang="en-US"/>
          </a:p>
        </p:txBody>
      </p:sp>
      <p:sp>
        <p:nvSpPr>
          <p:cNvPr id="6" name="Footer Placeholder 5">
            <a:extLst>
              <a:ext uri="{FF2B5EF4-FFF2-40B4-BE49-F238E27FC236}">
                <a16:creationId xmlns:a16="http://schemas.microsoft.com/office/drawing/2014/main" id="{73D772BF-5534-4C84-8EAB-DD8AC3BEE555}"/>
              </a:ext>
            </a:extLst>
          </p:cNvPr>
          <p:cNvSpPr>
            <a:spLocks noGrp="1"/>
          </p:cNvSpPr>
          <p:nvPr>
            <p:ph type="ftr" sz="quarter" idx="11"/>
          </p:nvPr>
        </p:nvSpPr>
        <p:spPr/>
        <p:txBody>
          <a:bodyPr/>
          <a:lstStyle>
            <a:lvl1pPr>
              <a:defRPr/>
            </a:lvl1p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7" name="Slide Number Placeholder 6">
            <a:extLst>
              <a:ext uri="{FF2B5EF4-FFF2-40B4-BE49-F238E27FC236}">
                <a16:creationId xmlns:a16="http://schemas.microsoft.com/office/drawing/2014/main" id="{2826E506-E58B-4B76-8FEE-FC670DF69E2A}"/>
              </a:ext>
            </a:extLst>
          </p:cNvPr>
          <p:cNvSpPr>
            <a:spLocks noGrp="1"/>
          </p:cNvSpPr>
          <p:nvPr>
            <p:ph type="sldNum" sz="quarter" idx="12"/>
          </p:nvPr>
        </p:nvSpPr>
        <p:spPr/>
        <p:txBody>
          <a:bodyPr/>
          <a:lstStyle/>
          <a:p>
            <a:fld id="{98BF5705-46C3-485D-8424-2D945ED9B3AD}" type="slidenum">
              <a:rPr lang="en-US" smtClean="0"/>
              <a:t>‹#›</a:t>
            </a:fld>
            <a:endParaRPr lang="en-US"/>
          </a:p>
        </p:txBody>
      </p:sp>
    </p:spTree>
    <p:extLst>
      <p:ext uri="{BB962C8B-B14F-4D97-AF65-F5344CB8AC3E}">
        <p14:creationId xmlns:p14="http://schemas.microsoft.com/office/powerpoint/2010/main" val="279177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1457319-AD84-4716-AF6E-3C8026E94F6A}"/>
              </a:ext>
            </a:extLst>
          </p:cNvPr>
          <p:cNvSpPr/>
          <p:nvPr userDrawn="1"/>
        </p:nvSpPr>
        <p:spPr>
          <a:xfrm>
            <a:off x="1" y="1"/>
            <a:ext cx="12191999" cy="6857999"/>
          </a:xfrm>
          <a:prstGeom prst="rect">
            <a:avLst/>
          </a:prstGeom>
          <a:blipFill>
            <a:blip r:embed="rId2" cstate="print"/>
            <a:stretch>
              <a:fillRect/>
            </a:stretch>
          </a:blipFill>
        </p:spPr>
        <p:txBody>
          <a:bodyPr wrap="square" lIns="0" tIns="0" rIns="0" bIns="0" rtlCol="0"/>
          <a:lstStyle/>
          <a:p>
            <a:endParaRPr sz="2400"/>
          </a:p>
        </p:txBody>
      </p:sp>
      <p:sp>
        <p:nvSpPr>
          <p:cNvPr id="8" name="object 3">
            <a:extLst>
              <a:ext uri="{FF2B5EF4-FFF2-40B4-BE49-F238E27FC236}">
                <a16:creationId xmlns:a16="http://schemas.microsoft.com/office/drawing/2014/main" id="{0FBBF23D-9CAE-45EF-9EA4-263CCFAEFB7E}"/>
              </a:ext>
            </a:extLst>
          </p:cNvPr>
          <p:cNvSpPr txBox="1"/>
          <p:nvPr userDrawn="1"/>
        </p:nvSpPr>
        <p:spPr>
          <a:xfrm>
            <a:off x="6776167" y="5944238"/>
            <a:ext cx="4489872" cy="181310"/>
          </a:xfrm>
          <a:prstGeom prst="rect">
            <a:avLst/>
          </a:prstGeom>
        </p:spPr>
        <p:txBody>
          <a:bodyPr vert="horz" wrap="square" lIns="0" tIns="16933" rIns="0" bIns="0" rtlCol="0">
            <a:spAutoFit/>
          </a:bodyPr>
          <a:lstStyle/>
          <a:p>
            <a:pPr marL="16933">
              <a:lnSpc>
                <a:spcPct val="100000"/>
              </a:lnSpc>
              <a:spcBef>
                <a:spcPts val="133"/>
              </a:spcBef>
            </a:pPr>
            <a:r>
              <a:rPr sz="1067" dirty="0">
                <a:solidFill>
                  <a:srgbClr val="FFFFFF"/>
                </a:solidFill>
                <a:latin typeface="Arial"/>
                <a:cs typeface="Arial"/>
              </a:rPr>
              <a:t>© </a:t>
            </a:r>
            <a:r>
              <a:rPr sz="1067" spc="-7" dirty="0">
                <a:solidFill>
                  <a:srgbClr val="FFFFFF"/>
                </a:solidFill>
                <a:latin typeface="Arial"/>
                <a:cs typeface="Arial"/>
              </a:rPr>
              <a:t>DMTI (2018) </a:t>
            </a:r>
            <a:r>
              <a:rPr sz="1067" dirty="0">
                <a:solidFill>
                  <a:srgbClr val="FFFFFF"/>
                </a:solidFill>
                <a:latin typeface="Arial"/>
                <a:cs typeface="Arial"/>
              </a:rPr>
              <a:t>| </a:t>
            </a:r>
            <a:r>
              <a:rPr sz="1067" spc="-7" dirty="0">
                <a:solidFill>
                  <a:srgbClr val="FFFFFF"/>
                </a:solidFill>
                <a:latin typeface="Arial"/>
                <a:cs typeface="Arial"/>
              </a:rPr>
              <a:t>RESOURCE MATERIALS </a:t>
            </a:r>
            <a:r>
              <a:rPr sz="1067" dirty="0">
                <a:solidFill>
                  <a:srgbClr val="FFFFFF"/>
                </a:solidFill>
                <a:latin typeface="Arial"/>
                <a:cs typeface="Arial"/>
              </a:rPr>
              <a:t>|</a:t>
            </a:r>
            <a:r>
              <a:rPr lang="en-US" sz="1067" spc="-7" dirty="0">
                <a:solidFill>
                  <a:srgbClr val="FFFFFF"/>
                </a:solidFill>
                <a:latin typeface="Arial"/>
                <a:cs typeface="Arial"/>
              </a:rPr>
              <a:t> </a:t>
            </a:r>
            <a:r>
              <a:rPr sz="1067" spc="-7" dirty="0">
                <a:solidFill>
                  <a:srgbClr val="FFFFFF"/>
                </a:solidFill>
                <a:latin typeface="Arial"/>
                <a:cs typeface="Arial"/>
                <a:hlinkClick r:id="rId3"/>
              </a:rPr>
              <a:t>DMTINSTITUTE.COM</a:t>
            </a:r>
            <a:endParaRPr sz="1067" dirty="0">
              <a:latin typeface="Arial"/>
              <a:cs typeface="Arial"/>
            </a:endParaRPr>
          </a:p>
        </p:txBody>
      </p:sp>
      <p:sp>
        <p:nvSpPr>
          <p:cNvPr id="9" name="object 4">
            <a:extLst>
              <a:ext uri="{FF2B5EF4-FFF2-40B4-BE49-F238E27FC236}">
                <a16:creationId xmlns:a16="http://schemas.microsoft.com/office/drawing/2014/main" id="{8FEBB454-0473-498E-A24F-50A860845A29}"/>
              </a:ext>
            </a:extLst>
          </p:cNvPr>
          <p:cNvSpPr txBox="1"/>
          <p:nvPr userDrawn="1"/>
        </p:nvSpPr>
        <p:spPr>
          <a:xfrm>
            <a:off x="6829201" y="4945251"/>
            <a:ext cx="3429847" cy="595035"/>
          </a:xfrm>
          <a:prstGeom prst="rect">
            <a:avLst/>
          </a:prstGeom>
        </p:spPr>
        <p:txBody>
          <a:bodyPr vert="horz" wrap="square" lIns="0" tIns="30480" rIns="0" bIns="0" rtlCol="0">
            <a:spAutoFit/>
          </a:bodyPr>
          <a:lstStyle/>
          <a:p>
            <a:pPr marL="16933" marR="6773">
              <a:lnSpc>
                <a:spcPts val="2200"/>
              </a:lnSpc>
              <a:spcBef>
                <a:spcPts val="240"/>
              </a:spcBef>
            </a:pPr>
            <a:r>
              <a:rPr sz="1867" spc="-7" dirty="0">
                <a:solidFill>
                  <a:srgbClr val="FFFFFF"/>
                </a:solidFill>
                <a:latin typeface="Arial"/>
                <a:cs typeface="Arial"/>
              </a:rPr>
              <a:t>Brendefur and Strother (2018).  DMTI Inc.</a:t>
            </a:r>
            <a:r>
              <a:rPr lang="en-US" sz="1867" spc="-7" dirty="0">
                <a:solidFill>
                  <a:srgbClr val="FFFFFF"/>
                </a:solidFill>
                <a:latin typeface="Arial"/>
                <a:cs typeface="Arial"/>
              </a:rPr>
              <a:t> </a:t>
            </a:r>
            <a:r>
              <a:rPr sz="1867" spc="-7" dirty="0">
                <a:solidFill>
                  <a:srgbClr val="FFFFFF"/>
                </a:solidFill>
                <a:latin typeface="Arial"/>
                <a:cs typeface="Arial"/>
                <a:hlinkClick r:id="rId4"/>
              </a:rPr>
              <a:t>dmtinstitute.com</a:t>
            </a:r>
            <a:endParaRPr sz="1867" dirty="0">
              <a:latin typeface="Arial"/>
              <a:cs typeface="Arial"/>
            </a:endParaRPr>
          </a:p>
        </p:txBody>
      </p:sp>
      <p:sp>
        <p:nvSpPr>
          <p:cNvPr id="3" name="Date Placeholder 2">
            <a:extLst>
              <a:ext uri="{FF2B5EF4-FFF2-40B4-BE49-F238E27FC236}">
                <a16:creationId xmlns:a16="http://schemas.microsoft.com/office/drawing/2014/main" id="{F5222678-AE97-4760-80F9-20874A701E83}"/>
              </a:ext>
            </a:extLst>
          </p:cNvPr>
          <p:cNvSpPr>
            <a:spLocks noGrp="1"/>
          </p:cNvSpPr>
          <p:nvPr>
            <p:ph type="dt" sz="half" idx="10"/>
          </p:nvPr>
        </p:nvSpPr>
        <p:spPr>
          <a:xfrm>
            <a:off x="838200" y="6356350"/>
            <a:ext cx="2743200" cy="365125"/>
          </a:xfrm>
          <a:prstGeom prst="rect">
            <a:avLst/>
          </a:prstGeom>
        </p:spPr>
        <p:txBody>
          <a:bodyPr/>
          <a:lstStyle/>
          <a:p>
            <a:fld id="{DE27A75A-E6FA-4369-BD50-410E6932E286}" type="datetime1">
              <a:rPr lang="en-US" smtClean="0"/>
              <a:t>5/6/2019</a:t>
            </a:fld>
            <a:endParaRPr lang="en-US"/>
          </a:p>
        </p:txBody>
      </p:sp>
      <p:sp>
        <p:nvSpPr>
          <p:cNvPr id="5" name="Slide Number Placeholder 4">
            <a:extLst>
              <a:ext uri="{FF2B5EF4-FFF2-40B4-BE49-F238E27FC236}">
                <a16:creationId xmlns:a16="http://schemas.microsoft.com/office/drawing/2014/main" id="{41068C91-9358-4ECE-BE34-71F8B5206BA8}"/>
              </a:ext>
            </a:extLst>
          </p:cNvPr>
          <p:cNvSpPr>
            <a:spLocks noGrp="1"/>
          </p:cNvSpPr>
          <p:nvPr>
            <p:ph type="sldNum" sz="quarter" idx="12"/>
          </p:nvPr>
        </p:nvSpPr>
        <p:spPr/>
        <p:txBody>
          <a:bodyPr/>
          <a:lstStyle/>
          <a:p>
            <a:fld id="{98BF5705-46C3-485D-8424-2D945ED9B3AD}" type="slidenum">
              <a:rPr lang="en-US" smtClean="0"/>
              <a:t>‹#›</a:t>
            </a:fld>
            <a:endParaRPr lang="en-US" dirty="0"/>
          </a:p>
        </p:txBody>
      </p:sp>
    </p:spTree>
    <p:extLst>
      <p:ext uri="{BB962C8B-B14F-4D97-AF65-F5344CB8AC3E}">
        <p14:creationId xmlns:p14="http://schemas.microsoft.com/office/powerpoint/2010/main" val="2412788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424858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C868-15CD-4AAD-8471-D41C99BAB3E4}"/>
              </a:ext>
            </a:extLst>
          </p:cNvPr>
          <p:cNvSpPr>
            <a:spLocks noGrp="1"/>
          </p:cNvSpPr>
          <p:nvPr>
            <p:ph type="ctrTitle" hasCustomPrompt="1"/>
          </p:nvPr>
        </p:nvSpPr>
        <p:spPr>
          <a:xfrm>
            <a:off x="3336926" y="1496293"/>
            <a:ext cx="8633402" cy="1006475"/>
          </a:xfrm>
        </p:spPr>
        <p:txBody>
          <a:bodyPr anchor="b">
            <a:normAutofit/>
          </a:bodyPr>
          <a:lstStyle>
            <a:lvl1pPr algn="l">
              <a:defRPr sz="5900"/>
            </a:lvl1pPr>
          </a:lstStyle>
          <a:p>
            <a:r>
              <a:rPr lang="en-US" dirty="0"/>
              <a:t>Edit Master title style</a:t>
            </a:r>
          </a:p>
        </p:txBody>
      </p:sp>
      <p:sp>
        <p:nvSpPr>
          <p:cNvPr id="3" name="Subtitle 2">
            <a:extLst>
              <a:ext uri="{FF2B5EF4-FFF2-40B4-BE49-F238E27FC236}">
                <a16:creationId xmlns:a16="http://schemas.microsoft.com/office/drawing/2014/main" id="{7C99958F-68CC-4667-86B3-1FE30922D0E4}"/>
              </a:ext>
            </a:extLst>
          </p:cNvPr>
          <p:cNvSpPr>
            <a:spLocks noGrp="1"/>
          </p:cNvSpPr>
          <p:nvPr>
            <p:ph type="subTitle" idx="1"/>
          </p:nvPr>
        </p:nvSpPr>
        <p:spPr>
          <a:xfrm>
            <a:off x="3336925" y="2601119"/>
            <a:ext cx="8633402" cy="827881"/>
          </a:xfrm>
        </p:spPr>
        <p:txBody>
          <a:bodyPr>
            <a:normAutofit/>
          </a:bodyPr>
          <a:lstStyle>
            <a:lvl1pPr marL="0" indent="0" algn="l">
              <a:buNone/>
              <a:defRPr sz="4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2ECA1C1-317E-46F1-8B75-267FF0241A03}"/>
              </a:ext>
            </a:extLst>
          </p:cNvPr>
          <p:cNvSpPr>
            <a:spLocks noGrp="1"/>
          </p:cNvSpPr>
          <p:nvPr>
            <p:ph type="dt" sz="half" idx="10"/>
          </p:nvPr>
        </p:nvSpPr>
        <p:spPr>
          <a:xfrm>
            <a:off x="838200" y="6356350"/>
            <a:ext cx="2743200" cy="365125"/>
          </a:xfrm>
          <a:prstGeom prst="rect">
            <a:avLst/>
          </a:prstGeom>
        </p:spPr>
        <p:txBody>
          <a:bodyPr/>
          <a:lstStyle/>
          <a:p>
            <a:fld id="{7B2D5101-8440-4A7B-B977-685741655C69}" type="datetime1">
              <a:rPr lang="en-US" smtClean="0"/>
              <a:t>5/6/2019</a:t>
            </a:fld>
            <a:endParaRPr lang="en-US"/>
          </a:p>
        </p:txBody>
      </p:sp>
      <p:sp>
        <p:nvSpPr>
          <p:cNvPr id="5" name="Footer Placeholder 4">
            <a:extLst>
              <a:ext uri="{FF2B5EF4-FFF2-40B4-BE49-F238E27FC236}">
                <a16:creationId xmlns:a16="http://schemas.microsoft.com/office/drawing/2014/main" id="{5EEFBA0C-7FE4-44AF-A78A-B5B3148C7FD8}"/>
              </a:ext>
            </a:extLst>
          </p:cNvPr>
          <p:cNvSpPr>
            <a:spLocks noGrp="1"/>
          </p:cNvSpPr>
          <p:nvPr>
            <p:ph type="ftr" sz="quarter" idx="11"/>
          </p:nvPr>
        </p:nvSpPr>
        <p:spPr/>
        <p:txBody>
          <a:bodyPr/>
          <a:lstStyle>
            <a:lvl1pPr>
              <a:defRPr sz="1200">
                <a:latin typeface="+mn-lt"/>
                <a:cs typeface="Arial" panose="020B0604020202020204" pitchFamily="34" charset="0"/>
              </a:defRPr>
            </a:lvl1pPr>
          </a:lstStyle>
          <a:p>
            <a:r>
              <a:rPr lang="en-US" smtClean="0"/>
              <a:t>© DMTI (2019) | RESOURCE MATERIALS | www.DMTinstitute.com</a:t>
            </a:r>
            <a:endParaRPr lang="en-US" dirty="0"/>
          </a:p>
        </p:txBody>
      </p:sp>
      <p:sp>
        <p:nvSpPr>
          <p:cNvPr id="6" name="Slide Number Placeholder 5">
            <a:extLst>
              <a:ext uri="{FF2B5EF4-FFF2-40B4-BE49-F238E27FC236}">
                <a16:creationId xmlns:a16="http://schemas.microsoft.com/office/drawing/2014/main" id="{2FB3EA08-6B95-41B7-BAA0-19040AD2641A}"/>
              </a:ext>
            </a:extLst>
          </p:cNvPr>
          <p:cNvSpPr>
            <a:spLocks noGrp="1"/>
          </p:cNvSpPr>
          <p:nvPr>
            <p:ph type="sldNum" sz="quarter" idx="12"/>
          </p:nvPr>
        </p:nvSpPr>
        <p:spPr/>
        <p:txBody>
          <a:bodyPr/>
          <a:lstStyle/>
          <a:p>
            <a:fld id="{98BF5705-46C3-485D-8424-2D945ED9B3AD}" type="slidenum">
              <a:rPr lang="en-US" smtClean="0"/>
              <a:t>‹#›</a:t>
            </a:fld>
            <a:endParaRPr lang="en-US"/>
          </a:p>
        </p:txBody>
      </p:sp>
    </p:spTree>
    <p:extLst>
      <p:ext uri="{BB962C8B-B14F-4D97-AF65-F5344CB8AC3E}">
        <p14:creationId xmlns:p14="http://schemas.microsoft.com/office/powerpoint/2010/main" val="3534825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8E301E0-D0BF-4191-A293-235FF24EE3EA}"/>
              </a:ext>
            </a:extLst>
          </p:cNvPr>
          <p:cNvSpPr/>
          <p:nvPr userDrawn="1"/>
        </p:nvSpPr>
        <p:spPr>
          <a:xfrm>
            <a:off x="1" y="1"/>
            <a:ext cx="12191999" cy="6857999"/>
          </a:xfrm>
          <a:prstGeom prst="rect">
            <a:avLst/>
          </a:prstGeom>
          <a:blipFill>
            <a:blip r:embed="rId2" cstate="print"/>
            <a:stretch>
              <a:fillRect/>
            </a:stretch>
          </a:blipFill>
        </p:spPr>
        <p:txBody>
          <a:bodyPr wrap="square" lIns="0" tIns="0" rIns="0" bIns="0" rtlCol="0"/>
          <a:lstStyle/>
          <a:p>
            <a:endParaRPr dirty="0"/>
          </a:p>
        </p:txBody>
      </p:sp>
      <p:sp>
        <p:nvSpPr>
          <p:cNvPr id="12" name="object 2">
            <a:extLst>
              <a:ext uri="{FF2B5EF4-FFF2-40B4-BE49-F238E27FC236}">
                <a16:creationId xmlns:a16="http://schemas.microsoft.com/office/drawing/2014/main" id="{6EE953A2-673E-4B17-B682-1575D83859FD}"/>
              </a:ext>
            </a:extLst>
          </p:cNvPr>
          <p:cNvSpPr/>
          <p:nvPr userDrawn="1"/>
        </p:nvSpPr>
        <p:spPr>
          <a:xfrm>
            <a:off x="1" y="1"/>
            <a:ext cx="12191999" cy="6857999"/>
          </a:xfrm>
          <a:prstGeom prst="rect">
            <a:avLst/>
          </a:prstGeom>
          <a:blipFill>
            <a:blip r:embed="rId2" cstate="print"/>
            <a:stretch>
              <a:fillRect/>
            </a:stretch>
          </a:blipFill>
        </p:spPr>
        <p:txBody>
          <a:bodyPr wrap="square" lIns="0" tIns="0" rIns="0" bIns="0" rtlCol="0"/>
          <a:lstStyle/>
          <a:p>
            <a:endParaRPr dirty="0"/>
          </a:p>
        </p:txBody>
      </p:sp>
      <p:sp>
        <p:nvSpPr>
          <p:cNvPr id="3" name="Date Placeholder 2">
            <a:extLst>
              <a:ext uri="{FF2B5EF4-FFF2-40B4-BE49-F238E27FC236}">
                <a16:creationId xmlns:a16="http://schemas.microsoft.com/office/drawing/2014/main" id="{DB21D91A-D45A-4512-9F86-D03C84D0B2D7}"/>
              </a:ext>
            </a:extLst>
          </p:cNvPr>
          <p:cNvSpPr>
            <a:spLocks noGrp="1"/>
          </p:cNvSpPr>
          <p:nvPr>
            <p:ph type="dt" sz="half" idx="10"/>
          </p:nvPr>
        </p:nvSpPr>
        <p:spPr>
          <a:xfrm>
            <a:off x="838200" y="6356350"/>
            <a:ext cx="2743200" cy="365125"/>
          </a:xfrm>
          <a:prstGeom prst="rect">
            <a:avLst/>
          </a:prstGeom>
        </p:spPr>
        <p:txBody>
          <a:bodyPr/>
          <a:lstStyle/>
          <a:p>
            <a:fld id="{BA4BBC54-7420-4ADA-9FC3-FF039476976F}" type="datetime1">
              <a:rPr lang="en-US" smtClean="0"/>
              <a:t>5/6/2019</a:t>
            </a:fld>
            <a:endParaRPr lang="en-US"/>
          </a:p>
        </p:txBody>
      </p:sp>
      <p:sp>
        <p:nvSpPr>
          <p:cNvPr id="4" name="Footer Placeholder 3">
            <a:extLst>
              <a:ext uri="{FF2B5EF4-FFF2-40B4-BE49-F238E27FC236}">
                <a16:creationId xmlns:a16="http://schemas.microsoft.com/office/drawing/2014/main" id="{10F14FBE-D234-4E45-9415-F36C6BB6A604}"/>
              </a:ext>
            </a:extLst>
          </p:cNvPr>
          <p:cNvSpPr>
            <a:spLocks noGrp="1"/>
          </p:cNvSpPr>
          <p:nvPr>
            <p:ph type="ftr" sz="quarter" idx="11"/>
          </p:nvPr>
        </p:nvSpPr>
        <p:spPr/>
        <p:txBody>
          <a:body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5" name="Slide Number Placeholder 4">
            <a:extLst>
              <a:ext uri="{FF2B5EF4-FFF2-40B4-BE49-F238E27FC236}">
                <a16:creationId xmlns:a16="http://schemas.microsoft.com/office/drawing/2014/main" id="{CF33B7D3-9ABA-481F-90A3-306832AE0B0A}"/>
              </a:ext>
            </a:extLst>
          </p:cNvPr>
          <p:cNvSpPr>
            <a:spLocks noGrp="1"/>
          </p:cNvSpPr>
          <p:nvPr>
            <p:ph type="sldNum" sz="quarter" idx="12"/>
          </p:nvPr>
        </p:nvSpPr>
        <p:spPr/>
        <p:txBody>
          <a:bodyPr/>
          <a:lstStyle/>
          <a:p>
            <a:fld id="{98BF5705-46C3-485D-8424-2D945ED9B3AD}" type="slidenum">
              <a:rPr lang="en-US" smtClean="0"/>
              <a:t>‹#›</a:t>
            </a:fld>
            <a:endParaRPr lang="en-US" dirty="0"/>
          </a:p>
        </p:txBody>
      </p:sp>
      <p:sp>
        <p:nvSpPr>
          <p:cNvPr id="8" name="object 3">
            <a:extLst>
              <a:ext uri="{FF2B5EF4-FFF2-40B4-BE49-F238E27FC236}">
                <a16:creationId xmlns:a16="http://schemas.microsoft.com/office/drawing/2014/main" id="{5FF647E0-36BC-4485-89B5-8E89213A778A}"/>
              </a:ext>
            </a:extLst>
          </p:cNvPr>
          <p:cNvSpPr txBox="1"/>
          <p:nvPr userDrawn="1"/>
        </p:nvSpPr>
        <p:spPr>
          <a:xfrm>
            <a:off x="395775" y="2567428"/>
            <a:ext cx="4163525" cy="2235868"/>
          </a:xfrm>
          <a:prstGeom prst="rect">
            <a:avLst/>
          </a:prstGeom>
        </p:spPr>
        <p:txBody>
          <a:bodyPr vert="horz" wrap="square" lIns="0" tIns="19685" rIns="0" bIns="0" rtlCol="0">
            <a:spAutoFit/>
          </a:bodyPr>
          <a:lstStyle/>
          <a:p>
            <a:pPr marL="12700" marR="5080">
              <a:lnSpc>
                <a:spcPct val="100000"/>
              </a:lnSpc>
              <a:spcBef>
                <a:spcPts val="155"/>
              </a:spcBef>
            </a:pPr>
            <a:r>
              <a:rPr lang="en-US" sz="1800" spc="-50" dirty="0">
                <a:solidFill>
                  <a:srgbClr val="FFFFFF"/>
                </a:solidFill>
                <a:latin typeface="Lucida Sans" panose="020B0602030504020204" pitchFamily="34" charset="0"/>
                <a:cs typeface="Arial" panose="020B0604020202020204" pitchFamily="34" charset="0"/>
              </a:rPr>
              <a:t>“The Developing Mathematical Thinking Institute (DMTI) is dedicated to enhancing students’ learning of mathematics by supporting educators in the implementation of research-based instructional strategies through high-quality professional development, curricular resources and assessments."</a:t>
            </a:r>
            <a:endParaRPr sz="1800" dirty="0">
              <a:latin typeface="Lucida Sans" panose="020B0602030504020204" pitchFamily="34" charset="0"/>
              <a:cs typeface="Arial" panose="020B0604020202020204" pitchFamily="34" charset="0"/>
            </a:endParaRPr>
          </a:p>
        </p:txBody>
      </p:sp>
      <p:sp>
        <p:nvSpPr>
          <p:cNvPr id="9" name="object 4">
            <a:extLst>
              <a:ext uri="{FF2B5EF4-FFF2-40B4-BE49-F238E27FC236}">
                <a16:creationId xmlns:a16="http://schemas.microsoft.com/office/drawing/2014/main" id="{C5BE1F92-0EC2-4432-B6D9-E366A9F4715A}"/>
              </a:ext>
            </a:extLst>
          </p:cNvPr>
          <p:cNvSpPr txBox="1"/>
          <p:nvPr userDrawn="1"/>
        </p:nvSpPr>
        <p:spPr>
          <a:xfrm>
            <a:off x="395775" y="5189140"/>
            <a:ext cx="4646125" cy="505267"/>
          </a:xfrm>
          <a:prstGeom prst="rect">
            <a:avLst/>
          </a:prstGeom>
        </p:spPr>
        <p:txBody>
          <a:bodyPr vert="horz" wrap="square" lIns="0" tIns="12700" rIns="0" bIns="0" rtlCol="0">
            <a:spAutoFit/>
          </a:bodyPr>
          <a:lstStyle/>
          <a:p>
            <a:pPr marL="12700">
              <a:lnSpc>
                <a:spcPct val="100000"/>
              </a:lnSpc>
              <a:spcBef>
                <a:spcPts val="100"/>
              </a:spcBef>
            </a:pPr>
            <a:r>
              <a:rPr sz="1600" spc="-45" dirty="0">
                <a:solidFill>
                  <a:srgbClr val="FFFFFF"/>
                </a:solidFill>
                <a:latin typeface="Lucida Sans"/>
                <a:cs typeface="Lucida Sans"/>
              </a:rPr>
              <a:t>For </a:t>
            </a:r>
            <a:r>
              <a:rPr sz="1600" spc="-65" dirty="0">
                <a:solidFill>
                  <a:srgbClr val="FFFFFF"/>
                </a:solidFill>
                <a:latin typeface="Lucida Sans"/>
                <a:cs typeface="Lucida Sans"/>
              </a:rPr>
              <a:t>more information</a:t>
            </a:r>
            <a:r>
              <a:rPr sz="1600" spc="-155" dirty="0">
                <a:solidFill>
                  <a:srgbClr val="FFFFFF"/>
                </a:solidFill>
                <a:latin typeface="Lucida Sans"/>
                <a:cs typeface="Lucida Sans"/>
              </a:rPr>
              <a:t> </a:t>
            </a:r>
            <a:r>
              <a:rPr sz="1600" spc="-40" dirty="0">
                <a:solidFill>
                  <a:srgbClr val="FFFFFF"/>
                </a:solidFill>
                <a:latin typeface="Lucida Sans"/>
                <a:cs typeface="Lucida Sans"/>
              </a:rPr>
              <a:t>contact</a:t>
            </a:r>
            <a:endParaRPr sz="1600" dirty="0">
              <a:latin typeface="Lucida Sans"/>
              <a:cs typeface="Lucida Sans"/>
            </a:endParaRPr>
          </a:p>
          <a:p>
            <a:pPr marL="12700">
              <a:lnSpc>
                <a:spcPct val="100000"/>
              </a:lnSpc>
            </a:pPr>
            <a:r>
              <a:rPr sz="1600" spc="-95" dirty="0">
                <a:solidFill>
                  <a:srgbClr val="FFFFFF"/>
                </a:solidFill>
                <a:latin typeface="Lucida Sans"/>
                <a:cs typeface="Lucida Sans"/>
              </a:rPr>
              <a:t>Dr. </a:t>
            </a:r>
            <a:r>
              <a:rPr sz="1600" spc="-55" dirty="0">
                <a:solidFill>
                  <a:srgbClr val="FFFFFF"/>
                </a:solidFill>
                <a:latin typeface="Lucida Sans"/>
                <a:cs typeface="Lucida Sans"/>
              </a:rPr>
              <a:t>Brendefur </a:t>
            </a:r>
            <a:r>
              <a:rPr sz="1600" spc="-40" dirty="0">
                <a:solidFill>
                  <a:srgbClr val="FFFFFF"/>
                </a:solidFill>
                <a:latin typeface="Lucida Sans"/>
                <a:cs typeface="Lucida Sans"/>
              </a:rPr>
              <a:t>at</a:t>
            </a:r>
            <a:r>
              <a:rPr sz="1600" spc="-80" dirty="0">
                <a:solidFill>
                  <a:srgbClr val="FFFFFF"/>
                </a:solidFill>
                <a:latin typeface="Lucida Sans"/>
                <a:cs typeface="Lucida Sans"/>
              </a:rPr>
              <a:t> </a:t>
            </a:r>
            <a:r>
              <a:rPr sz="1600" u="heavy" spc="-60" dirty="0">
                <a:solidFill>
                  <a:srgbClr val="FFFFFF"/>
                </a:solidFill>
                <a:uFill>
                  <a:solidFill>
                    <a:srgbClr val="FFFFFF"/>
                  </a:solidFill>
                </a:uFill>
                <a:latin typeface="Lucida Sans"/>
                <a:cs typeface="Lucida Sans"/>
                <a:hlinkClick r:id="rId3"/>
              </a:rPr>
              <a:t>jonathan@dmtinstitute.com</a:t>
            </a:r>
            <a:endParaRPr sz="1600" dirty="0">
              <a:latin typeface="Lucida Sans"/>
              <a:cs typeface="Lucida Sans"/>
            </a:endParaRPr>
          </a:p>
        </p:txBody>
      </p:sp>
      <p:sp>
        <p:nvSpPr>
          <p:cNvPr id="11" name="object 6">
            <a:extLst>
              <a:ext uri="{FF2B5EF4-FFF2-40B4-BE49-F238E27FC236}">
                <a16:creationId xmlns:a16="http://schemas.microsoft.com/office/drawing/2014/main" id="{AB3CCEEB-798E-48F9-814F-FA563CCCA6DF}"/>
              </a:ext>
            </a:extLst>
          </p:cNvPr>
          <p:cNvSpPr/>
          <p:nvPr userDrawn="1"/>
        </p:nvSpPr>
        <p:spPr>
          <a:xfrm>
            <a:off x="491449" y="430250"/>
            <a:ext cx="2588092" cy="496850"/>
          </a:xfrm>
          <a:prstGeom prst="rect">
            <a:avLst/>
          </a:prstGeom>
          <a:blipFill>
            <a:blip r:embed="rId4" cstate="print"/>
            <a:stretch>
              <a:fillRect/>
            </a:stretch>
          </a:blipFill>
        </p:spPr>
        <p:txBody>
          <a:bodyPr wrap="square" lIns="0" tIns="0" rIns="0" bIns="0" rtlCol="0"/>
          <a:lstStyle/>
          <a:p>
            <a:endParaRPr/>
          </a:p>
        </p:txBody>
      </p:sp>
      <p:sp>
        <p:nvSpPr>
          <p:cNvPr id="14" name="object 4">
            <a:extLst>
              <a:ext uri="{FF2B5EF4-FFF2-40B4-BE49-F238E27FC236}">
                <a16:creationId xmlns:a16="http://schemas.microsoft.com/office/drawing/2014/main" id="{2EB6CFA0-898C-4846-B18E-6AAF3776FE0A}"/>
              </a:ext>
            </a:extLst>
          </p:cNvPr>
          <p:cNvSpPr txBox="1"/>
          <p:nvPr userDrawn="1"/>
        </p:nvSpPr>
        <p:spPr>
          <a:xfrm>
            <a:off x="395775" y="5189140"/>
            <a:ext cx="4646125" cy="505267"/>
          </a:xfrm>
          <a:prstGeom prst="rect">
            <a:avLst/>
          </a:prstGeom>
        </p:spPr>
        <p:txBody>
          <a:bodyPr vert="horz" wrap="square" lIns="0" tIns="12700" rIns="0" bIns="0" rtlCol="0">
            <a:spAutoFit/>
          </a:bodyPr>
          <a:lstStyle/>
          <a:p>
            <a:pPr marL="12700">
              <a:lnSpc>
                <a:spcPct val="100000"/>
              </a:lnSpc>
              <a:spcBef>
                <a:spcPts val="100"/>
              </a:spcBef>
            </a:pPr>
            <a:r>
              <a:rPr sz="1600" spc="-45" dirty="0">
                <a:solidFill>
                  <a:srgbClr val="FFFFFF"/>
                </a:solidFill>
                <a:latin typeface="Lucida Sans"/>
                <a:cs typeface="Lucida Sans"/>
              </a:rPr>
              <a:t>For </a:t>
            </a:r>
            <a:r>
              <a:rPr sz="1600" spc="-65" dirty="0">
                <a:solidFill>
                  <a:srgbClr val="FFFFFF"/>
                </a:solidFill>
                <a:latin typeface="Lucida Sans"/>
                <a:cs typeface="Lucida Sans"/>
              </a:rPr>
              <a:t>more information</a:t>
            </a:r>
            <a:r>
              <a:rPr sz="1600" spc="-155" dirty="0">
                <a:solidFill>
                  <a:srgbClr val="FFFFFF"/>
                </a:solidFill>
                <a:latin typeface="Lucida Sans"/>
                <a:cs typeface="Lucida Sans"/>
              </a:rPr>
              <a:t> </a:t>
            </a:r>
            <a:r>
              <a:rPr sz="1600" spc="-40" dirty="0">
                <a:solidFill>
                  <a:srgbClr val="FFFFFF"/>
                </a:solidFill>
                <a:latin typeface="Lucida Sans"/>
                <a:cs typeface="Lucida Sans"/>
              </a:rPr>
              <a:t>contact</a:t>
            </a:r>
            <a:endParaRPr sz="1600" dirty="0">
              <a:latin typeface="Lucida Sans"/>
              <a:cs typeface="Lucida Sans"/>
            </a:endParaRPr>
          </a:p>
          <a:p>
            <a:pPr marL="12700">
              <a:lnSpc>
                <a:spcPct val="100000"/>
              </a:lnSpc>
            </a:pPr>
            <a:r>
              <a:rPr sz="1600" spc="-95" dirty="0">
                <a:solidFill>
                  <a:srgbClr val="FFFFFF"/>
                </a:solidFill>
                <a:latin typeface="Lucida Sans"/>
                <a:cs typeface="Lucida Sans"/>
              </a:rPr>
              <a:t>Dr. </a:t>
            </a:r>
            <a:r>
              <a:rPr sz="1600" spc="-55" dirty="0">
                <a:solidFill>
                  <a:srgbClr val="FFFFFF"/>
                </a:solidFill>
                <a:latin typeface="Lucida Sans"/>
                <a:cs typeface="Lucida Sans"/>
              </a:rPr>
              <a:t>Brendefur </a:t>
            </a:r>
            <a:r>
              <a:rPr sz="1600" spc="-40" dirty="0">
                <a:solidFill>
                  <a:srgbClr val="FFFFFF"/>
                </a:solidFill>
                <a:latin typeface="Lucida Sans"/>
                <a:cs typeface="Lucida Sans"/>
              </a:rPr>
              <a:t>at</a:t>
            </a:r>
            <a:r>
              <a:rPr sz="1600" spc="-80" dirty="0">
                <a:solidFill>
                  <a:srgbClr val="FFFFFF"/>
                </a:solidFill>
                <a:latin typeface="Lucida Sans"/>
                <a:cs typeface="Lucida Sans"/>
              </a:rPr>
              <a:t> </a:t>
            </a:r>
            <a:r>
              <a:rPr sz="1600" u="heavy" spc="-60" dirty="0">
                <a:solidFill>
                  <a:srgbClr val="FFFFFF"/>
                </a:solidFill>
                <a:uFill>
                  <a:solidFill>
                    <a:srgbClr val="FFFFFF"/>
                  </a:solidFill>
                </a:uFill>
                <a:latin typeface="Lucida Sans"/>
                <a:cs typeface="Lucida Sans"/>
                <a:hlinkClick r:id="rId3"/>
              </a:rPr>
              <a:t>jonathan@dmtinstitute.com</a:t>
            </a:r>
            <a:endParaRPr sz="1600" dirty="0">
              <a:latin typeface="Lucida Sans"/>
              <a:cs typeface="Lucida Sans"/>
            </a:endParaRPr>
          </a:p>
        </p:txBody>
      </p:sp>
      <p:sp>
        <p:nvSpPr>
          <p:cNvPr id="16" name="object 6">
            <a:extLst>
              <a:ext uri="{FF2B5EF4-FFF2-40B4-BE49-F238E27FC236}">
                <a16:creationId xmlns:a16="http://schemas.microsoft.com/office/drawing/2014/main" id="{1690DF6B-5447-4C60-8052-E1FA670FB758}"/>
              </a:ext>
            </a:extLst>
          </p:cNvPr>
          <p:cNvSpPr/>
          <p:nvPr userDrawn="1"/>
        </p:nvSpPr>
        <p:spPr>
          <a:xfrm>
            <a:off x="491449" y="430250"/>
            <a:ext cx="2588092" cy="49685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6554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7B00-E930-4C26-BE86-21B5C091565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8B1E0E3-E93A-4F8A-9587-092C52FE698E}"/>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57590F-FA2C-44A7-AD92-2BB8BA9F0253}"/>
              </a:ext>
            </a:extLst>
          </p:cNvPr>
          <p:cNvSpPr>
            <a:spLocks noGrp="1"/>
          </p:cNvSpPr>
          <p:nvPr>
            <p:ph type="dt" sz="half" idx="10"/>
          </p:nvPr>
        </p:nvSpPr>
        <p:spPr>
          <a:xfrm>
            <a:off x="838200" y="6356350"/>
            <a:ext cx="2743200" cy="365125"/>
          </a:xfrm>
          <a:prstGeom prst="rect">
            <a:avLst/>
          </a:prstGeom>
        </p:spPr>
        <p:txBody>
          <a:bodyPr/>
          <a:lstStyle/>
          <a:p>
            <a:fld id="{F44AC781-7C61-4C22-8A70-030B4B1614EB}" type="datetime1">
              <a:rPr lang="en-US" smtClean="0"/>
              <a:t>5/6/2019</a:t>
            </a:fld>
            <a:endParaRPr lang="en-US"/>
          </a:p>
        </p:txBody>
      </p:sp>
      <p:sp>
        <p:nvSpPr>
          <p:cNvPr id="5" name="Footer Placeholder 4">
            <a:extLst>
              <a:ext uri="{FF2B5EF4-FFF2-40B4-BE49-F238E27FC236}">
                <a16:creationId xmlns:a16="http://schemas.microsoft.com/office/drawing/2014/main" id="{C0B82DCF-AFC8-49E4-B39F-F6F685FC8A3B}"/>
              </a:ext>
            </a:extLst>
          </p:cNvPr>
          <p:cNvSpPr>
            <a:spLocks noGrp="1"/>
          </p:cNvSpPr>
          <p:nvPr>
            <p:ph type="ftr" sz="quarter" idx="11"/>
          </p:nvPr>
        </p:nvSpPr>
        <p:spPr/>
        <p:txBody>
          <a:bodyPr/>
          <a:lstStyle>
            <a:lvl1pPr>
              <a:defRPr/>
            </a:lvl1p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6" name="Slide Number Placeholder 5">
            <a:extLst>
              <a:ext uri="{FF2B5EF4-FFF2-40B4-BE49-F238E27FC236}">
                <a16:creationId xmlns:a16="http://schemas.microsoft.com/office/drawing/2014/main" id="{D4CFC536-4825-4538-854A-F55926D240EA}"/>
              </a:ext>
            </a:extLst>
          </p:cNvPr>
          <p:cNvSpPr>
            <a:spLocks noGrp="1"/>
          </p:cNvSpPr>
          <p:nvPr>
            <p:ph type="sldNum" sz="quarter" idx="12"/>
          </p:nvPr>
        </p:nvSpPr>
        <p:spPr/>
        <p:txBody>
          <a:bodyPr/>
          <a:lstStyle/>
          <a:p>
            <a:fld id="{98BF5705-46C3-485D-8424-2D945ED9B3AD}" type="slidenum">
              <a:rPr lang="en-US" smtClean="0"/>
              <a:t>‹#›</a:t>
            </a:fld>
            <a:endParaRPr lang="en-US"/>
          </a:p>
        </p:txBody>
      </p:sp>
    </p:spTree>
    <p:extLst>
      <p:ext uri="{BB962C8B-B14F-4D97-AF65-F5344CB8AC3E}">
        <p14:creationId xmlns:p14="http://schemas.microsoft.com/office/powerpoint/2010/main" val="243006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54BE-5617-440F-9FDD-8D5AB94D809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F710C89-4657-466C-93E1-738004EE25DC}"/>
              </a:ext>
            </a:extLst>
          </p:cNvPr>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E3F864C-3DAC-4A6B-AD8F-64AFD48C694D}"/>
              </a:ext>
            </a:extLst>
          </p:cNvPr>
          <p:cNvSpPr>
            <a:spLocks noGrp="1"/>
          </p:cNvSpPr>
          <p:nvPr>
            <p:ph sz="half" idx="2"/>
          </p:nvPr>
        </p:nvSpPr>
        <p:spPr>
          <a:xfrm>
            <a:off x="6172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62246F-7291-4378-9A8B-ACC37089DC0D}"/>
              </a:ext>
            </a:extLst>
          </p:cNvPr>
          <p:cNvSpPr>
            <a:spLocks noGrp="1"/>
          </p:cNvSpPr>
          <p:nvPr>
            <p:ph type="dt" sz="half" idx="10"/>
          </p:nvPr>
        </p:nvSpPr>
        <p:spPr>
          <a:xfrm>
            <a:off x="838200" y="6356350"/>
            <a:ext cx="2743200" cy="365125"/>
          </a:xfrm>
          <a:prstGeom prst="rect">
            <a:avLst/>
          </a:prstGeom>
        </p:spPr>
        <p:txBody>
          <a:bodyPr/>
          <a:lstStyle/>
          <a:p>
            <a:fld id="{C33AE9A6-CD5A-4BB6-8C03-92B7C0B98FDA}" type="datetime1">
              <a:rPr lang="en-US" smtClean="0"/>
              <a:t>5/6/2019</a:t>
            </a:fld>
            <a:endParaRPr lang="en-US"/>
          </a:p>
        </p:txBody>
      </p:sp>
      <p:sp>
        <p:nvSpPr>
          <p:cNvPr id="6" name="Footer Placeholder 5">
            <a:extLst>
              <a:ext uri="{FF2B5EF4-FFF2-40B4-BE49-F238E27FC236}">
                <a16:creationId xmlns:a16="http://schemas.microsoft.com/office/drawing/2014/main" id="{0FC83061-D61F-4B78-88DB-41603AEE7B4A}"/>
              </a:ext>
            </a:extLst>
          </p:cNvPr>
          <p:cNvSpPr>
            <a:spLocks noGrp="1"/>
          </p:cNvSpPr>
          <p:nvPr>
            <p:ph type="ftr" sz="quarter" idx="11"/>
          </p:nvPr>
        </p:nvSpPr>
        <p:spPr/>
        <p:txBody>
          <a:bodyPr/>
          <a:lstStyle>
            <a:lvl1pPr>
              <a:defRPr/>
            </a:lvl1p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7" name="Slide Number Placeholder 6">
            <a:extLst>
              <a:ext uri="{FF2B5EF4-FFF2-40B4-BE49-F238E27FC236}">
                <a16:creationId xmlns:a16="http://schemas.microsoft.com/office/drawing/2014/main" id="{F7AAC1CC-4C52-46FC-8A85-3844CBCABDE3}"/>
              </a:ext>
            </a:extLst>
          </p:cNvPr>
          <p:cNvSpPr>
            <a:spLocks noGrp="1"/>
          </p:cNvSpPr>
          <p:nvPr>
            <p:ph type="sldNum" sz="quarter" idx="12"/>
          </p:nvPr>
        </p:nvSpPr>
        <p:spPr/>
        <p:txBody>
          <a:bodyPr/>
          <a:lstStyle/>
          <a:p>
            <a:fld id="{98BF5705-46C3-485D-8424-2D945ED9B3AD}" type="slidenum">
              <a:rPr lang="en-US" smtClean="0"/>
              <a:t>‹#›</a:t>
            </a:fld>
            <a:endParaRPr lang="en-US"/>
          </a:p>
        </p:txBody>
      </p:sp>
    </p:spTree>
    <p:extLst>
      <p:ext uri="{BB962C8B-B14F-4D97-AF65-F5344CB8AC3E}">
        <p14:creationId xmlns:p14="http://schemas.microsoft.com/office/powerpoint/2010/main" val="37825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FC76-32A7-4689-A3C9-D63B5ED51779}"/>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9CA4E434-5714-4469-8D9C-4F722FA6619D}"/>
              </a:ext>
            </a:extLst>
          </p:cNvPr>
          <p:cNvSpPr>
            <a:spLocks noGrp="1"/>
          </p:cNvSpPr>
          <p:nvPr>
            <p:ph type="body" idx="1"/>
          </p:nvPr>
        </p:nvSpPr>
        <p:spPr>
          <a:xfrm>
            <a:off x="839788" y="1745815"/>
            <a:ext cx="5157787" cy="470910"/>
          </a:xfrm>
        </p:spPr>
        <p:txBody>
          <a:bodyPr anchor="b">
            <a:normAutofit/>
          </a:bodyP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E1CB6606-E5D4-419E-B3C7-295B9A8AACD0}"/>
              </a:ext>
            </a:extLst>
          </p:cNvPr>
          <p:cNvSpPr>
            <a:spLocks noGrp="1"/>
          </p:cNvSpPr>
          <p:nvPr>
            <p:ph sz="half" idx="2"/>
          </p:nvPr>
        </p:nvSpPr>
        <p:spPr>
          <a:xfrm>
            <a:off x="839788" y="2271852"/>
            <a:ext cx="5157787" cy="3917811"/>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8709ABB-BE99-4808-A097-72E94798D273}"/>
              </a:ext>
            </a:extLst>
          </p:cNvPr>
          <p:cNvSpPr>
            <a:spLocks noGrp="1"/>
          </p:cNvSpPr>
          <p:nvPr>
            <p:ph type="body" sz="quarter" idx="3"/>
          </p:nvPr>
        </p:nvSpPr>
        <p:spPr>
          <a:xfrm>
            <a:off x="6172200" y="1745814"/>
            <a:ext cx="5183188" cy="470911"/>
          </a:xfrm>
        </p:spPr>
        <p:txBody>
          <a:bodyPr anchor="b">
            <a:normAutofit/>
          </a:bodyPr>
          <a:lstStyle>
            <a:lvl1pPr marL="0" indent="0">
              <a:buNone/>
              <a:defRPr lang="en-US" sz="2400" b="1" kern="1200" dirty="0">
                <a:solidFill>
                  <a:schemeClr val="accent1"/>
                </a:solidFill>
                <a:latin typeface="Proxima Nova Rg" panose="02000506030000020004" pitchFamily="50"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Edit Master text styles</a:t>
            </a:r>
          </a:p>
        </p:txBody>
      </p:sp>
      <p:sp>
        <p:nvSpPr>
          <p:cNvPr id="6" name="Content Placeholder 5">
            <a:extLst>
              <a:ext uri="{FF2B5EF4-FFF2-40B4-BE49-F238E27FC236}">
                <a16:creationId xmlns:a16="http://schemas.microsoft.com/office/drawing/2014/main" id="{8AA3B634-89CE-4508-9494-ECE990174C5C}"/>
              </a:ext>
            </a:extLst>
          </p:cNvPr>
          <p:cNvSpPr>
            <a:spLocks noGrp="1"/>
          </p:cNvSpPr>
          <p:nvPr>
            <p:ph sz="quarter" idx="4"/>
          </p:nvPr>
        </p:nvSpPr>
        <p:spPr>
          <a:xfrm>
            <a:off x="6172200" y="2271851"/>
            <a:ext cx="5183188" cy="3917812"/>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22FAC10-F97C-4FBF-A154-8165AD8168D0}"/>
              </a:ext>
            </a:extLst>
          </p:cNvPr>
          <p:cNvSpPr>
            <a:spLocks noGrp="1"/>
          </p:cNvSpPr>
          <p:nvPr>
            <p:ph type="dt" sz="half" idx="10"/>
          </p:nvPr>
        </p:nvSpPr>
        <p:spPr>
          <a:xfrm>
            <a:off x="838200" y="6356350"/>
            <a:ext cx="2743200" cy="365125"/>
          </a:xfrm>
          <a:prstGeom prst="rect">
            <a:avLst/>
          </a:prstGeom>
        </p:spPr>
        <p:txBody>
          <a:bodyPr/>
          <a:lstStyle/>
          <a:p>
            <a:fld id="{EBFCEDEA-C2FF-4171-8B88-FFD836716095}" type="datetime1">
              <a:rPr lang="en-US" smtClean="0"/>
              <a:t>5/6/2019</a:t>
            </a:fld>
            <a:endParaRPr lang="en-US"/>
          </a:p>
        </p:txBody>
      </p:sp>
      <p:sp>
        <p:nvSpPr>
          <p:cNvPr id="8" name="Footer Placeholder 7">
            <a:extLst>
              <a:ext uri="{FF2B5EF4-FFF2-40B4-BE49-F238E27FC236}">
                <a16:creationId xmlns:a16="http://schemas.microsoft.com/office/drawing/2014/main" id="{B4A155E5-1944-4A35-98FD-2555732392A0}"/>
              </a:ext>
            </a:extLst>
          </p:cNvPr>
          <p:cNvSpPr>
            <a:spLocks noGrp="1"/>
          </p:cNvSpPr>
          <p:nvPr>
            <p:ph type="ftr" sz="quarter" idx="11"/>
          </p:nvPr>
        </p:nvSpPr>
        <p:spPr/>
        <p:txBody>
          <a:bodyPr/>
          <a:lstStyle>
            <a:lvl1pPr>
              <a:defRPr/>
            </a:lvl1p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9" name="Slide Number Placeholder 8">
            <a:extLst>
              <a:ext uri="{FF2B5EF4-FFF2-40B4-BE49-F238E27FC236}">
                <a16:creationId xmlns:a16="http://schemas.microsoft.com/office/drawing/2014/main" id="{7E00EC7D-0CB8-4698-A86F-AEB62BEDA79B}"/>
              </a:ext>
            </a:extLst>
          </p:cNvPr>
          <p:cNvSpPr>
            <a:spLocks noGrp="1"/>
          </p:cNvSpPr>
          <p:nvPr>
            <p:ph type="sldNum" sz="quarter" idx="12"/>
          </p:nvPr>
        </p:nvSpPr>
        <p:spPr/>
        <p:txBody>
          <a:bodyPr/>
          <a:lstStyle/>
          <a:p>
            <a:fld id="{98BF5705-46C3-485D-8424-2D945ED9B3AD}" type="slidenum">
              <a:rPr lang="en-US" smtClean="0"/>
              <a:t>‹#›</a:t>
            </a:fld>
            <a:endParaRPr lang="en-US"/>
          </a:p>
        </p:txBody>
      </p:sp>
    </p:spTree>
    <p:extLst>
      <p:ext uri="{BB962C8B-B14F-4D97-AF65-F5344CB8AC3E}">
        <p14:creationId xmlns:p14="http://schemas.microsoft.com/office/powerpoint/2010/main" val="427586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08C4-147B-4999-8F5D-73BF6BC01A6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B452E31-2E9F-4710-BD6C-84933643A850}"/>
              </a:ext>
            </a:extLst>
          </p:cNvPr>
          <p:cNvSpPr>
            <a:spLocks noGrp="1"/>
          </p:cNvSpPr>
          <p:nvPr>
            <p:ph type="dt" sz="half" idx="10"/>
          </p:nvPr>
        </p:nvSpPr>
        <p:spPr>
          <a:xfrm>
            <a:off x="838200" y="6356350"/>
            <a:ext cx="2743200" cy="365125"/>
          </a:xfrm>
          <a:prstGeom prst="rect">
            <a:avLst/>
          </a:prstGeom>
        </p:spPr>
        <p:txBody>
          <a:bodyPr/>
          <a:lstStyle/>
          <a:p>
            <a:fld id="{03EF87C7-7F26-42AA-B33C-40A818932E4F}" type="datetime1">
              <a:rPr lang="en-US" smtClean="0"/>
              <a:t>5/6/2019</a:t>
            </a:fld>
            <a:endParaRPr lang="en-US"/>
          </a:p>
        </p:txBody>
      </p:sp>
      <p:sp>
        <p:nvSpPr>
          <p:cNvPr id="4" name="Footer Placeholder 3">
            <a:extLst>
              <a:ext uri="{FF2B5EF4-FFF2-40B4-BE49-F238E27FC236}">
                <a16:creationId xmlns:a16="http://schemas.microsoft.com/office/drawing/2014/main" id="{72C065BC-68C6-4C8D-B75B-029E2AA2A935}"/>
              </a:ext>
            </a:extLst>
          </p:cNvPr>
          <p:cNvSpPr>
            <a:spLocks noGrp="1"/>
          </p:cNvSpPr>
          <p:nvPr>
            <p:ph type="ftr" sz="quarter" idx="11"/>
          </p:nvPr>
        </p:nvSpPr>
        <p:spPr/>
        <p:txBody>
          <a:bodyPr/>
          <a:lstStyle>
            <a:lvl1pPr>
              <a:defRPr/>
            </a:lvl1p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5" name="Slide Number Placeholder 4">
            <a:extLst>
              <a:ext uri="{FF2B5EF4-FFF2-40B4-BE49-F238E27FC236}">
                <a16:creationId xmlns:a16="http://schemas.microsoft.com/office/drawing/2014/main" id="{673953CD-2B35-4597-8EAC-814BEB3BFD5D}"/>
              </a:ext>
            </a:extLst>
          </p:cNvPr>
          <p:cNvSpPr>
            <a:spLocks noGrp="1"/>
          </p:cNvSpPr>
          <p:nvPr>
            <p:ph type="sldNum" sz="quarter" idx="12"/>
          </p:nvPr>
        </p:nvSpPr>
        <p:spPr/>
        <p:txBody>
          <a:bodyPr/>
          <a:lstStyle/>
          <a:p>
            <a:fld id="{98BF5705-46C3-485D-8424-2D945ED9B3AD}" type="slidenum">
              <a:rPr lang="en-US" smtClean="0"/>
              <a:t>‹#›</a:t>
            </a:fld>
            <a:endParaRPr lang="en-US"/>
          </a:p>
        </p:txBody>
      </p:sp>
    </p:spTree>
    <p:extLst>
      <p:ext uri="{BB962C8B-B14F-4D97-AF65-F5344CB8AC3E}">
        <p14:creationId xmlns:p14="http://schemas.microsoft.com/office/powerpoint/2010/main" val="246447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C9BC7B-D596-4D5F-9EA7-576BF96455B7}"/>
              </a:ext>
            </a:extLst>
          </p:cNvPr>
          <p:cNvSpPr>
            <a:spLocks noGrp="1"/>
          </p:cNvSpPr>
          <p:nvPr>
            <p:ph type="dt" sz="half" idx="10"/>
          </p:nvPr>
        </p:nvSpPr>
        <p:spPr>
          <a:xfrm>
            <a:off x="838200" y="6356350"/>
            <a:ext cx="2743200" cy="365125"/>
          </a:xfrm>
          <a:prstGeom prst="rect">
            <a:avLst/>
          </a:prstGeom>
        </p:spPr>
        <p:txBody>
          <a:bodyPr/>
          <a:lstStyle/>
          <a:p>
            <a:fld id="{38C314E1-68CA-4EBC-AFB9-A8CDCA875907}" type="datetime1">
              <a:rPr lang="en-US" smtClean="0"/>
              <a:t>5/6/2019</a:t>
            </a:fld>
            <a:endParaRPr lang="en-US"/>
          </a:p>
        </p:txBody>
      </p:sp>
      <p:sp>
        <p:nvSpPr>
          <p:cNvPr id="3" name="Footer Placeholder 2">
            <a:extLst>
              <a:ext uri="{FF2B5EF4-FFF2-40B4-BE49-F238E27FC236}">
                <a16:creationId xmlns:a16="http://schemas.microsoft.com/office/drawing/2014/main" id="{31039CFF-9FD4-4A09-B1A0-C272A7A188C2}"/>
              </a:ext>
            </a:extLst>
          </p:cNvPr>
          <p:cNvSpPr>
            <a:spLocks noGrp="1"/>
          </p:cNvSpPr>
          <p:nvPr>
            <p:ph type="ftr" sz="quarter" idx="11"/>
          </p:nvPr>
        </p:nvSpPr>
        <p:spPr/>
        <p:txBody>
          <a:bodyPr/>
          <a:lstStyle>
            <a:lvl1pPr>
              <a:defRPr/>
            </a:lvl1p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A5659317-1FF7-4D62-8A8A-813CD7DBAEE8}"/>
              </a:ext>
            </a:extLst>
          </p:cNvPr>
          <p:cNvSpPr>
            <a:spLocks noGrp="1"/>
          </p:cNvSpPr>
          <p:nvPr>
            <p:ph type="sldNum" sz="quarter" idx="12"/>
          </p:nvPr>
        </p:nvSpPr>
        <p:spPr/>
        <p:txBody>
          <a:bodyPr/>
          <a:lstStyle/>
          <a:p>
            <a:fld id="{98BF5705-46C3-485D-8424-2D945ED9B3AD}" type="slidenum">
              <a:rPr lang="en-US" smtClean="0"/>
              <a:t>‹#›</a:t>
            </a:fld>
            <a:endParaRPr lang="en-US"/>
          </a:p>
        </p:txBody>
      </p:sp>
    </p:spTree>
    <p:extLst>
      <p:ext uri="{BB962C8B-B14F-4D97-AF65-F5344CB8AC3E}">
        <p14:creationId xmlns:p14="http://schemas.microsoft.com/office/powerpoint/2010/main" val="392137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bk object 16">
            <a:extLst>
              <a:ext uri="{FF2B5EF4-FFF2-40B4-BE49-F238E27FC236}">
                <a16:creationId xmlns:a16="http://schemas.microsoft.com/office/drawing/2014/main" id="{302CEEA7-AEF7-41E9-8B9F-9B59BEAC64BD}"/>
              </a:ext>
            </a:extLst>
          </p:cNvPr>
          <p:cNvSpPr/>
          <p:nvPr userDrawn="1"/>
        </p:nvSpPr>
        <p:spPr>
          <a:xfrm>
            <a:off x="64655" y="1"/>
            <a:ext cx="6031345" cy="6857999"/>
          </a:xfrm>
          <a:prstGeom prst="rect">
            <a:avLst/>
          </a:prstGeom>
          <a:blipFill>
            <a:blip r:embed="rId2" cstate="print"/>
            <a:stretch>
              <a:fillRect l="-1481" r="-115624"/>
            </a:stretch>
          </a:blipFill>
        </p:spPr>
        <p:txBody>
          <a:bodyPr wrap="square" lIns="0" tIns="0" rIns="0" bIns="0" rtlCol="0"/>
          <a:lstStyle/>
          <a:p>
            <a:endParaRPr sz="2400"/>
          </a:p>
        </p:txBody>
      </p:sp>
      <p:sp>
        <p:nvSpPr>
          <p:cNvPr id="2" name="Title 1">
            <a:extLst>
              <a:ext uri="{FF2B5EF4-FFF2-40B4-BE49-F238E27FC236}">
                <a16:creationId xmlns:a16="http://schemas.microsoft.com/office/drawing/2014/main" id="{73077BF2-46DA-4267-A134-5CF4C7C85CA9}"/>
              </a:ext>
            </a:extLst>
          </p:cNvPr>
          <p:cNvSpPr>
            <a:spLocks noGrp="1"/>
          </p:cNvSpPr>
          <p:nvPr>
            <p:ph type="title"/>
          </p:nvPr>
        </p:nvSpPr>
        <p:spPr>
          <a:xfrm>
            <a:off x="839788" y="457199"/>
            <a:ext cx="4609667" cy="5620327"/>
          </a:xfrm>
        </p:spPr>
        <p:txBody>
          <a:bodyPr anchor="ctr">
            <a:noAutofit/>
          </a:bodyPr>
          <a:lstStyle>
            <a:lvl1pPr>
              <a:defRPr sz="59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36766E1-7577-468C-9DC9-4A8AB60AB2F4}"/>
              </a:ext>
            </a:extLst>
          </p:cNvPr>
          <p:cNvSpPr>
            <a:spLocks noGrp="1"/>
          </p:cNvSpPr>
          <p:nvPr>
            <p:ph idx="1"/>
          </p:nvPr>
        </p:nvSpPr>
        <p:spPr>
          <a:xfrm>
            <a:off x="6299200" y="987425"/>
            <a:ext cx="505618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CFE05D3-652A-4FE2-860C-878E4244CA6D}"/>
              </a:ext>
            </a:extLst>
          </p:cNvPr>
          <p:cNvSpPr>
            <a:spLocks noGrp="1"/>
          </p:cNvSpPr>
          <p:nvPr>
            <p:ph type="dt" sz="half" idx="10"/>
          </p:nvPr>
        </p:nvSpPr>
        <p:spPr>
          <a:xfrm>
            <a:off x="838200" y="6356350"/>
            <a:ext cx="2743200" cy="365125"/>
          </a:xfrm>
          <a:prstGeom prst="rect">
            <a:avLst/>
          </a:prstGeom>
        </p:spPr>
        <p:txBody>
          <a:bodyPr/>
          <a:lstStyle/>
          <a:p>
            <a:fld id="{2A50CC40-E51C-4B43-9C76-6C7478CC8472}" type="datetime1">
              <a:rPr lang="en-US" smtClean="0"/>
              <a:t>5/6/2019</a:t>
            </a:fld>
            <a:endParaRPr lang="en-US"/>
          </a:p>
        </p:txBody>
      </p:sp>
      <p:sp>
        <p:nvSpPr>
          <p:cNvPr id="6" name="Footer Placeholder 5">
            <a:extLst>
              <a:ext uri="{FF2B5EF4-FFF2-40B4-BE49-F238E27FC236}">
                <a16:creationId xmlns:a16="http://schemas.microsoft.com/office/drawing/2014/main" id="{E6595BE4-4333-4DB0-AF31-C73087E9B0FE}"/>
              </a:ext>
            </a:extLst>
          </p:cNvPr>
          <p:cNvSpPr>
            <a:spLocks noGrp="1"/>
          </p:cNvSpPr>
          <p:nvPr>
            <p:ph type="ftr" sz="quarter" idx="11"/>
          </p:nvPr>
        </p:nvSpPr>
        <p:spPr/>
        <p:txBody>
          <a:bodyPr/>
          <a:lstStyle>
            <a:lvl1pPr>
              <a:defRPr/>
            </a:lvl1p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7" name="Slide Number Placeholder 6">
            <a:extLst>
              <a:ext uri="{FF2B5EF4-FFF2-40B4-BE49-F238E27FC236}">
                <a16:creationId xmlns:a16="http://schemas.microsoft.com/office/drawing/2014/main" id="{614B0579-B199-4B66-886B-6F99800514E4}"/>
              </a:ext>
            </a:extLst>
          </p:cNvPr>
          <p:cNvSpPr>
            <a:spLocks noGrp="1"/>
          </p:cNvSpPr>
          <p:nvPr>
            <p:ph type="sldNum" sz="quarter" idx="12"/>
          </p:nvPr>
        </p:nvSpPr>
        <p:spPr/>
        <p:txBody>
          <a:bodyPr/>
          <a:lstStyle/>
          <a:p>
            <a:fld id="{98BF5705-46C3-485D-8424-2D945ED9B3AD}" type="slidenum">
              <a:rPr lang="en-US" smtClean="0"/>
              <a:t>‹#›</a:t>
            </a:fld>
            <a:endParaRPr lang="en-US"/>
          </a:p>
        </p:txBody>
      </p:sp>
    </p:spTree>
    <p:extLst>
      <p:ext uri="{BB962C8B-B14F-4D97-AF65-F5344CB8AC3E}">
        <p14:creationId xmlns:p14="http://schemas.microsoft.com/office/powerpoint/2010/main" val="312875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bk object 16">
            <a:extLst>
              <a:ext uri="{FF2B5EF4-FFF2-40B4-BE49-F238E27FC236}">
                <a16:creationId xmlns:a16="http://schemas.microsoft.com/office/drawing/2014/main" id="{2A8160FF-83CD-4143-829E-82DC482C1B56}"/>
              </a:ext>
            </a:extLst>
          </p:cNvPr>
          <p:cNvSpPr/>
          <p:nvPr userDrawn="1"/>
        </p:nvSpPr>
        <p:spPr>
          <a:xfrm>
            <a:off x="-2" y="0"/>
            <a:ext cx="12191999" cy="6857999"/>
          </a:xfrm>
          <a:prstGeom prst="rect">
            <a:avLst/>
          </a:prstGeom>
          <a:blipFill>
            <a:blip r:embed="rId14" cstate="print"/>
            <a:stretch>
              <a:fillRect/>
            </a:stretch>
          </a:blipFill>
        </p:spPr>
        <p:txBody>
          <a:bodyPr wrap="square" lIns="0" tIns="0" rIns="0" bIns="0" rtlCol="0"/>
          <a:lstStyle/>
          <a:p>
            <a:endParaRPr sz="2400" dirty="0"/>
          </a:p>
        </p:txBody>
      </p:sp>
      <p:sp>
        <p:nvSpPr>
          <p:cNvPr id="2" name="Title Placeholder 1">
            <a:extLst>
              <a:ext uri="{FF2B5EF4-FFF2-40B4-BE49-F238E27FC236}">
                <a16:creationId xmlns:a16="http://schemas.microsoft.com/office/drawing/2014/main" id="{DDBC0D56-C424-4553-BC21-6D30344F99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644618-3265-4C86-93C4-26E98704D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F63DD7-CFE1-429D-98D9-2C3085B913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79DAB-E90D-43FE-A44C-5C5BFACBF3DD}" type="datetime1">
              <a:rPr lang="en-US" smtClean="0"/>
              <a:t>5/6/2019</a:t>
            </a:fld>
            <a:endParaRPr lang="en-US"/>
          </a:p>
        </p:txBody>
      </p:sp>
      <p:sp>
        <p:nvSpPr>
          <p:cNvPr id="5" name="Footer Placeholder 4">
            <a:extLst>
              <a:ext uri="{FF2B5EF4-FFF2-40B4-BE49-F238E27FC236}">
                <a16:creationId xmlns:a16="http://schemas.microsoft.com/office/drawing/2014/main" id="{131C9A10-16E9-411A-BA4D-6FA0FEAD54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5">
                    <a:lumMod val="50000"/>
                  </a:schemeClr>
                </a:solidFill>
              </a:defRPr>
            </a:lvl1pPr>
          </a:lstStyle>
          <a:p>
            <a:r>
              <a:rPr lang="en-US" smtClean="0"/>
              <a:t>© DMTI (2019) | RESOURCE MATERIALS | www.DMTinstitute.com</a:t>
            </a:r>
            <a:endParaRPr lang="en-US" dirty="0"/>
          </a:p>
        </p:txBody>
      </p:sp>
      <p:sp>
        <p:nvSpPr>
          <p:cNvPr id="6" name="Slide Number Placeholder 5">
            <a:extLst>
              <a:ext uri="{FF2B5EF4-FFF2-40B4-BE49-F238E27FC236}">
                <a16:creationId xmlns:a16="http://schemas.microsoft.com/office/drawing/2014/main" id="{5ECD0707-C556-44D9-AE9F-32B6A25C4C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98BF5705-46C3-485D-8424-2D945ED9B3AD}" type="slidenum">
              <a:rPr lang="en-US" smtClean="0"/>
              <a:pPr/>
              <a:t>‹#›</a:t>
            </a:fld>
            <a:endParaRPr lang="en-US" dirty="0"/>
          </a:p>
        </p:txBody>
      </p:sp>
      <p:sp>
        <p:nvSpPr>
          <p:cNvPr id="8" name="object 4">
            <a:extLst>
              <a:ext uri="{FF2B5EF4-FFF2-40B4-BE49-F238E27FC236}">
                <a16:creationId xmlns:a16="http://schemas.microsoft.com/office/drawing/2014/main" id="{7CDB386C-BDC6-47F2-BD45-C969A40FA754}"/>
              </a:ext>
            </a:extLst>
          </p:cNvPr>
          <p:cNvSpPr/>
          <p:nvPr userDrawn="1"/>
        </p:nvSpPr>
        <p:spPr>
          <a:xfrm>
            <a:off x="838200" y="6397267"/>
            <a:ext cx="1475465" cy="283289"/>
          </a:xfrm>
          <a:prstGeom prst="rect">
            <a:avLst/>
          </a:prstGeom>
          <a:blipFill>
            <a:blip r:embed="rId15" cstate="print"/>
            <a:stretch>
              <a:fillRect/>
            </a:stretch>
          </a:blipFill>
        </p:spPr>
        <p:txBody>
          <a:bodyPr wrap="square" lIns="0" tIns="0" rIns="0" bIns="0" rtlCol="0"/>
          <a:lstStyle/>
          <a:p>
            <a:endParaRPr sz="2400"/>
          </a:p>
        </p:txBody>
      </p:sp>
    </p:spTree>
    <p:extLst>
      <p:ext uri="{BB962C8B-B14F-4D97-AF65-F5344CB8AC3E}">
        <p14:creationId xmlns:p14="http://schemas.microsoft.com/office/powerpoint/2010/main" val="391723289"/>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9" r:id="rId3"/>
    <p:sldLayoutId id="2147483650" r:id="rId4"/>
    <p:sldLayoutId id="2147483652" r:id="rId5"/>
    <p:sldLayoutId id="2147483653" r:id="rId6"/>
    <p:sldLayoutId id="2147483661" r:id="rId7"/>
    <p:sldLayoutId id="2147483655" r:id="rId8"/>
    <p:sldLayoutId id="2147483656" r:id="rId9"/>
    <p:sldLayoutId id="2147483657" r:id="rId10"/>
    <p:sldLayoutId id="2147483660" r:id="rId11"/>
    <p:sldLayoutId id="2147483662" r:id="rId12"/>
  </p:sldLayoutIdLst>
  <p:hf hdr="0" dt="0"/>
  <p:txStyles>
    <p:titleStyle>
      <a:lvl1pPr algn="l" defTabSz="914400" rtl="0" eaLnBrk="1" latinLnBrk="0" hangingPunct="1">
        <a:lnSpc>
          <a:spcPct val="90000"/>
        </a:lnSpc>
        <a:spcBef>
          <a:spcPct val="0"/>
        </a:spcBef>
        <a:buNone/>
        <a:defRPr sz="5900" b="1" kern="1200">
          <a:solidFill>
            <a:schemeClr val="tx1"/>
          </a:solidFill>
          <a:effectLst>
            <a:outerShdw blurRad="38100" dist="38100" dir="2700000" algn="tl">
              <a:srgbClr val="000000">
                <a:alpha val="43137"/>
              </a:srgb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416824"/>
      </p:ext>
    </p:extLst>
  </p:cSld>
  <p:clrMapOvr>
    <a:masterClrMapping/>
  </p:clrMapOvr>
  <mc:AlternateContent xmlns:mc="http://schemas.openxmlformats.org/markup-compatibility/2006" xmlns:p14="http://schemas.microsoft.com/office/powerpoint/2010/main">
    <mc:Choice Requires="p14">
      <p:transition spd="slow" p14:dur="2000" advTm="78000"/>
    </mc:Choice>
    <mc:Fallback xmlns="">
      <p:transition spd="slow" advTm="7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Context</a:t>
            </a:r>
          </a:p>
        </p:txBody>
      </p:sp>
      <p:sp>
        <p:nvSpPr>
          <p:cNvPr id="3" name="Content Placeholder 2"/>
          <p:cNvSpPr>
            <a:spLocks noGrp="1"/>
          </p:cNvSpPr>
          <p:nvPr>
            <p:ph idx="1"/>
          </p:nvPr>
        </p:nvSpPr>
        <p:spPr>
          <a:xfrm>
            <a:off x="838200" y="1825626"/>
            <a:ext cx="6444343" cy="4248604"/>
          </a:xfrm>
        </p:spPr>
        <p:txBody>
          <a:bodyPr>
            <a:noAutofit/>
          </a:bodyPr>
          <a:lstStyle/>
          <a:p>
            <a:pPr marL="0" indent="0">
              <a:buNone/>
            </a:pPr>
            <a:r>
              <a:rPr lang="en-US" sz="2600" b="1" dirty="0" smtClean="0">
                <a:solidFill>
                  <a:schemeClr val="accent1"/>
                </a:solidFill>
              </a:rPr>
              <a:t>What do you see? </a:t>
            </a:r>
          </a:p>
          <a:p>
            <a:pPr marL="457200" indent="-457200">
              <a:buAutoNum type="arabicPeriod"/>
            </a:pPr>
            <a:r>
              <a:rPr lang="en-US" sz="2600" dirty="0" smtClean="0"/>
              <a:t>How many ladybugs do you think there are total? </a:t>
            </a:r>
          </a:p>
          <a:p>
            <a:pPr marL="457200" indent="-457200">
              <a:buAutoNum type="arabicPeriod"/>
            </a:pPr>
            <a:r>
              <a:rPr lang="en-US" sz="2600" dirty="0" smtClean="0"/>
              <a:t>What is way that we could predict the number of ladybugs? </a:t>
            </a:r>
          </a:p>
          <a:p>
            <a:pPr marL="457200" indent="-457200">
              <a:buAutoNum type="arabicPeriod"/>
            </a:pPr>
            <a:r>
              <a:rPr lang="en-US" sz="2600" dirty="0" smtClean="0"/>
              <a:t>Break the picture into smaller equal sections and try counting 1 section and then add them all up. </a:t>
            </a:r>
          </a:p>
          <a:p>
            <a:pPr lvl="1">
              <a:buFontTx/>
              <a:buChar char="-"/>
            </a:pPr>
            <a:r>
              <a:rPr lang="en-US" sz="2200" dirty="0" smtClean="0"/>
              <a:t>It looks like there are about 20 ladybugs in the top left section. </a:t>
            </a:r>
          </a:p>
          <a:p>
            <a:pPr lvl="1">
              <a:buFontTx/>
              <a:buChar char="-"/>
            </a:pPr>
            <a:r>
              <a:rPr lang="en-US" sz="2200" dirty="0" smtClean="0"/>
              <a:t>That would be 20 + 20 + 20 + 20 +</a:t>
            </a:r>
            <a:r>
              <a:rPr lang="en-US" dirty="0"/>
              <a:t> 20 + 20 + 20 + 20 </a:t>
            </a:r>
            <a:r>
              <a:rPr lang="en-US" dirty="0" smtClean="0"/>
              <a:t>+</a:t>
            </a:r>
            <a:r>
              <a:rPr lang="en-US" dirty="0"/>
              <a:t> 20 + 20 + 20 + 20 </a:t>
            </a:r>
            <a:r>
              <a:rPr lang="en-US" dirty="0" smtClean="0"/>
              <a:t>+</a:t>
            </a:r>
            <a:r>
              <a:rPr lang="en-US" dirty="0"/>
              <a:t> 20 + 20 + 20 + 20 </a:t>
            </a:r>
            <a:r>
              <a:rPr lang="en-US" dirty="0" smtClean="0"/>
              <a:t>= 320</a:t>
            </a:r>
            <a:endParaRPr lang="en-US" dirty="0"/>
          </a:p>
        </p:txBody>
      </p:sp>
      <p:sp>
        <p:nvSpPr>
          <p:cNvPr id="4" name="Footer Placeholder 3">
            <a:extLst>
              <a:ext uri="{FF2B5EF4-FFF2-40B4-BE49-F238E27FC236}">
                <a16:creationId xmlns:a16="http://schemas.microsoft.com/office/drawing/2014/main" id="{F15CACAF-EE81-488F-B295-D9F1E9B02A7A}"/>
              </a:ext>
            </a:extLst>
          </p:cNvPr>
          <p:cNvSpPr>
            <a:spLocks noGrp="1"/>
          </p:cNvSpPr>
          <p:nvPr>
            <p:ph type="ftr" sz="quarter" idx="11"/>
          </p:nvPr>
        </p:nvSpPr>
        <p:spPr/>
        <p:txBody>
          <a:body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5" name="Slide Number Placeholder 4">
            <a:extLst>
              <a:ext uri="{FF2B5EF4-FFF2-40B4-BE49-F238E27FC236}">
                <a16:creationId xmlns:a16="http://schemas.microsoft.com/office/drawing/2014/main" id="{F0361946-5F9E-40CA-9D0E-C73144970B7E}"/>
              </a:ext>
            </a:extLst>
          </p:cNvPr>
          <p:cNvSpPr>
            <a:spLocks noGrp="1"/>
          </p:cNvSpPr>
          <p:nvPr>
            <p:ph type="sldNum" sz="quarter" idx="12"/>
          </p:nvPr>
        </p:nvSpPr>
        <p:spPr/>
        <p:txBody>
          <a:bodyPr/>
          <a:lstStyle/>
          <a:p>
            <a:fld id="{98BF5705-46C3-485D-8424-2D945ED9B3AD}" type="slidenum">
              <a:rPr lang="en-US" smtClean="0"/>
              <a:t>10</a:t>
            </a:fld>
            <a:endParaRPr lang="en-US"/>
          </a:p>
        </p:txBody>
      </p:sp>
      <p:pic>
        <p:nvPicPr>
          <p:cNvPr id="6" name="Picture 5"/>
          <p:cNvPicPr>
            <a:picLocks noChangeAspect="1"/>
          </p:cNvPicPr>
          <p:nvPr/>
        </p:nvPicPr>
        <p:blipFill>
          <a:blip r:embed="rId3"/>
          <a:stretch>
            <a:fillRect/>
          </a:stretch>
        </p:blipFill>
        <p:spPr>
          <a:xfrm>
            <a:off x="7382940" y="2906405"/>
            <a:ext cx="4809060" cy="3167825"/>
          </a:xfrm>
          <a:prstGeom prst="rect">
            <a:avLst/>
          </a:prstGeom>
        </p:spPr>
      </p:pic>
      <p:cxnSp>
        <p:nvCxnSpPr>
          <p:cNvPr id="8" name="Straight Connector 7"/>
          <p:cNvCxnSpPr>
            <a:stCxn id="6" idx="1"/>
            <a:endCxn id="6" idx="3"/>
          </p:cNvCxnSpPr>
          <p:nvPr/>
        </p:nvCxnSpPr>
        <p:spPr>
          <a:xfrm>
            <a:off x="7382940" y="4490318"/>
            <a:ext cx="48090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82940" y="3710030"/>
            <a:ext cx="48090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82940" y="5291942"/>
            <a:ext cx="48090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0"/>
            <a:endCxn id="6" idx="2"/>
          </p:cNvCxnSpPr>
          <p:nvPr/>
        </p:nvCxnSpPr>
        <p:spPr>
          <a:xfrm>
            <a:off x="9787470" y="2906405"/>
            <a:ext cx="0" cy="31678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936566" y="2906405"/>
            <a:ext cx="0" cy="31678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74366" y="2906405"/>
            <a:ext cx="0" cy="316782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81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Context</a:t>
            </a:r>
          </a:p>
        </p:txBody>
      </p:sp>
      <p:sp>
        <p:nvSpPr>
          <p:cNvPr id="3" name="Content Placeholder 2"/>
          <p:cNvSpPr>
            <a:spLocks noGrp="1"/>
          </p:cNvSpPr>
          <p:nvPr>
            <p:ph idx="1"/>
          </p:nvPr>
        </p:nvSpPr>
        <p:spPr/>
        <p:txBody>
          <a:bodyPr>
            <a:noAutofit/>
          </a:bodyPr>
          <a:lstStyle/>
          <a:p>
            <a:pPr marL="0" indent="0">
              <a:buNone/>
            </a:pPr>
            <a:r>
              <a:rPr lang="en-US" sz="2600" b="1" dirty="0" smtClean="0">
                <a:solidFill>
                  <a:schemeClr val="accent1"/>
                </a:solidFill>
              </a:rPr>
              <a:t>Directions for Activity II:</a:t>
            </a:r>
            <a:endParaRPr lang="en-US" sz="2600" b="1" dirty="0">
              <a:solidFill>
                <a:schemeClr val="accent1"/>
              </a:solidFill>
            </a:endParaRPr>
          </a:p>
          <a:p>
            <a:pPr marL="342900" indent="-342900">
              <a:buFont typeface="Arial" panose="020B0604020202020204" pitchFamily="34" charset="0"/>
              <a:buChar char="•"/>
            </a:pPr>
            <a:r>
              <a:rPr lang="en-US" sz="2600" dirty="0" smtClean="0"/>
              <a:t>Now, as you are going to school, the store, the park, or anywhere, ask your child to look for things around them and describe them with a math statement. </a:t>
            </a:r>
          </a:p>
          <a:p>
            <a:pPr marL="800100" lvl="1" indent="-342900"/>
            <a:r>
              <a:rPr lang="en-US" sz="2200" dirty="0" smtClean="0"/>
              <a:t>For example, “I see four birds. 1 bird is flying and the other 3 are sitting.”</a:t>
            </a:r>
          </a:p>
          <a:p>
            <a:pPr marL="342900" indent="-342900">
              <a:buFont typeface="Arial" panose="020B0604020202020204" pitchFamily="34" charset="0"/>
              <a:buChar char="•"/>
            </a:pPr>
            <a:r>
              <a:rPr lang="en-US" sz="2600" dirty="0" smtClean="0"/>
              <a:t>Try asking comparing questions with two different types of objects or people. </a:t>
            </a:r>
          </a:p>
        </p:txBody>
      </p:sp>
      <p:sp>
        <p:nvSpPr>
          <p:cNvPr id="4" name="Footer Placeholder 3">
            <a:extLst>
              <a:ext uri="{FF2B5EF4-FFF2-40B4-BE49-F238E27FC236}">
                <a16:creationId xmlns:a16="http://schemas.microsoft.com/office/drawing/2014/main" id="{F15CACAF-EE81-488F-B295-D9F1E9B02A7A}"/>
              </a:ext>
            </a:extLst>
          </p:cNvPr>
          <p:cNvSpPr>
            <a:spLocks noGrp="1"/>
          </p:cNvSpPr>
          <p:nvPr>
            <p:ph type="ftr" sz="quarter" idx="11"/>
          </p:nvPr>
        </p:nvSpPr>
        <p:spPr/>
        <p:txBody>
          <a:body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5" name="Slide Number Placeholder 4">
            <a:extLst>
              <a:ext uri="{FF2B5EF4-FFF2-40B4-BE49-F238E27FC236}">
                <a16:creationId xmlns:a16="http://schemas.microsoft.com/office/drawing/2014/main" id="{F0361946-5F9E-40CA-9D0E-C73144970B7E}"/>
              </a:ext>
            </a:extLst>
          </p:cNvPr>
          <p:cNvSpPr>
            <a:spLocks noGrp="1"/>
          </p:cNvSpPr>
          <p:nvPr>
            <p:ph type="sldNum" sz="quarter" idx="12"/>
          </p:nvPr>
        </p:nvSpPr>
        <p:spPr/>
        <p:txBody>
          <a:bodyPr/>
          <a:lstStyle/>
          <a:p>
            <a:fld id="{98BF5705-46C3-485D-8424-2D945ED9B3AD}" type="slidenum">
              <a:rPr lang="en-US" smtClean="0"/>
              <a:t>11</a:t>
            </a:fld>
            <a:endParaRPr lang="en-US"/>
          </a:p>
        </p:txBody>
      </p:sp>
    </p:spTree>
    <p:extLst>
      <p:ext uri="{BB962C8B-B14F-4D97-AF65-F5344CB8AC3E}">
        <p14:creationId xmlns:p14="http://schemas.microsoft.com/office/powerpoint/2010/main" val="2190228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22FA66-BB39-4352-A4F8-1376DCAC20AD}"/>
              </a:ext>
            </a:extLst>
          </p:cNvPr>
          <p:cNvSpPr>
            <a:spLocks noGrp="1"/>
          </p:cNvSpPr>
          <p:nvPr>
            <p:ph type="sldNum" sz="quarter" idx="12"/>
          </p:nvPr>
        </p:nvSpPr>
        <p:spPr/>
        <p:txBody>
          <a:bodyPr/>
          <a:lstStyle/>
          <a:p>
            <a:fld id="{98BF5705-46C3-485D-8424-2D945ED9B3AD}" type="slidenum">
              <a:rPr lang="en-US" smtClean="0"/>
              <a:t>12</a:t>
            </a:fld>
            <a:endParaRPr lang="en-US"/>
          </a:p>
        </p:txBody>
      </p:sp>
      <p:sp>
        <p:nvSpPr>
          <p:cNvPr id="6" name="Footer Placeholder 5">
            <a:extLst>
              <a:ext uri="{FF2B5EF4-FFF2-40B4-BE49-F238E27FC236}">
                <a16:creationId xmlns:a16="http://schemas.microsoft.com/office/drawing/2014/main" id="{F37A4FDF-222E-4329-97F8-F0C9C7D65F4E}"/>
              </a:ext>
            </a:extLst>
          </p:cNvPr>
          <p:cNvSpPr>
            <a:spLocks noGrp="1"/>
          </p:cNvSpPr>
          <p:nvPr>
            <p:ph type="ftr" sz="quarter" idx="11"/>
          </p:nvPr>
        </p:nvSpPr>
        <p:spPr/>
        <p:txBody>
          <a:body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Tree>
    <p:extLst>
      <p:ext uri="{BB962C8B-B14F-4D97-AF65-F5344CB8AC3E}">
        <p14:creationId xmlns:p14="http://schemas.microsoft.com/office/powerpoint/2010/main" val="1043893394"/>
      </p:ext>
    </p:extLst>
  </p:cSld>
  <p:clrMapOvr>
    <a:masterClrMapping/>
  </p:clrMapOvr>
  <mc:AlternateContent xmlns:mc="http://schemas.openxmlformats.org/markup-compatibility/2006" xmlns:p14="http://schemas.microsoft.com/office/powerpoint/2010/main">
    <mc:Choice Requires="p14">
      <p:transition spd="slow" p14:dur="2000" advTm="78000"/>
    </mc:Choice>
    <mc:Fallback xmlns="">
      <p:transition spd="slow" advTm="78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E52C79-B331-4B9F-A40A-4BBC08C400CF}"/>
              </a:ext>
            </a:extLst>
          </p:cNvPr>
          <p:cNvSpPr>
            <a:spLocks noGrp="1"/>
          </p:cNvSpPr>
          <p:nvPr>
            <p:ph type="sldNum" sz="quarter" idx="12"/>
          </p:nvPr>
        </p:nvSpPr>
        <p:spPr/>
        <p:txBody>
          <a:bodyPr/>
          <a:lstStyle/>
          <a:p>
            <a:fld id="{98BF5705-46C3-485D-8424-2D945ED9B3AD}" type="slidenum">
              <a:rPr lang="en-US" smtClean="0"/>
              <a:t>2</a:t>
            </a:fld>
            <a:endParaRPr lang="en-US" dirty="0"/>
          </a:p>
        </p:txBody>
      </p:sp>
      <p:sp>
        <p:nvSpPr>
          <p:cNvPr id="8" name="Footer Placeholder 7">
            <a:extLst>
              <a:ext uri="{FF2B5EF4-FFF2-40B4-BE49-F238E27FC236}">
                <a16:creationId xmlns:a16="http://schemas.microsoft.com/office/drawing/2014/main" id="{1F6D9425-CAF9-46E1-B508-467649698D50}"/>
              </a:ext>
            </a:extLst>
          </p:cNvPr>
          <p:cNvSpPr>
            <a:spLocks noGrp="1"/>
          </p:cNvSpPr>
          <p:nvPr>
            <p:ph type="ftr" sz="quarter" idx="11"/>
          </p:nvPr>
        </p:nvSpPr>
        <p:spPr/>
        <p:txBody>
          <a:body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9" name="Title 1">
            <a:extLst>
              <a:ext uri="{FF2B5EF4-FFF2-40B4-BE49-F238E27FC236}">
                <a16:creationId xmlns:a16="http://schemas.microsoft.com/office/drawing/2014/main" id="{966812AA-2629-4979-80D1-A666261006F6}"/>
              </a:ext>
            </a:extLst>
          </p:cNvPr>
          <p:cNvSpPr txBox="1">
            <a:spLocks/>
          </p:cNvSpPr>
          <p:nvPr/>
        </p:nvSpPr>
        <p:spPr>
          <a:xfrm>
            <a:off x="3337088" y="1769740"/>
            <a:ext cx="8854911" cy="738664"/>
          </a:xfrm>
          <a:prstGeom prst="rect">
            <a:avLst/>
          </a:prstGeom>
        </p:spPr>
        <p:txBody>
          <a:bodyPr wrap="square" lIns="0" tIns="0" rIns="0" bIns="0">
            <a:normAutofit fontScale="90000" lnSpcReduction="20000"/>
          </a:bodyPr>
          <a:lstStyle>
            <a:lvl1pPr algn="l" eaLnBrk="1" hangingPunct="1">
              <a:defRPr sz="4800" b="1" i="0">
                <a:solidFill>
                  <a:schemeClr val="tx1"/>
                </a:solidFill>
                <a:effectLst>
                  <a:outerShdw blurRad="38100" dist="38100" dir="2700000" algn="tl">
                    <a:srgbClr val="000000">
                      <a:alpha val="43137"/>
                    </a:srgbClr>
                  </a:outerShdw>
                </a:effectLst>
                <a:latin typeface="Arial"/>
                <a:ea typeface="+mj-ea"/>
                <a:cs typeface="Arial"/>
              </a:defRPr>
            </a:lvl1pPr>
          </a:lstStyle>
          <a:p>
            <a:pPr lvl="0">
              <a:defRPr/>
            </a:pPr>
            <a:r>
              <a:rPr kumimoji="0" lang="en-US" sz="6600" b="1" i="0" u="none" strike="noStrike" kern="0" cap="none" spc="0" normalizeH="0" baseline="0" noProof="0" smtClean="0">
                <a:ln>
                  <a:noFill/>
                </a:ln>
                <a:solidFill>
                  <a:sysClr val="windowText" lastClr="000000"/>
                </a:solidFill>
                <a:effectLst>
                  <a:outerShdw blurRad="38100" dist="38100" dir="2700000" algn="tl">
                    <a:srgbClr val="000000">
                      <a:alpha val="43137"/>
                    </a:srgbClr>
                  </a:outerShdw>
                </a:effectLst>
                <a:uLnTx/>
                <a:uFillTx/>
                <a:latin typeface="+mn-lt"/>
                <a:ea typeface="+mj-ea"/>
                <a:cs typeface="Arial"/>
              </a:rPr>
              <a:t>PMA </a:t>
            </a:r>
            <a:r>
              <a:rPr lang="en-US" sz="6600" dirty="0">
                <a:latin typeface="+mn-lt"/>
              </a:rPr>
              <a:t>– </a:t>
            </a:r>
            <a:r>
              <a:rPr lang="en-US" sz="6600" dirty="0" smtClean="0">
                <a:latin typeface="+mn-lt"/>
              </a:rPr>
              <a:t>Grade 2</a:t>
            </a:r>
            <a:endParaRPr kumimoji="0" lang="en-US" sz="66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n-lt"/>
              <a:ea typeface="+mj-ea"/>
              <a:cs typeface="Arial"/>
            </a:endParaRPr>
          </a:p>
        </p:txBody>
      </p:sp>
      <p:sp>
        <p:nvSpPr>
          <p:cNvPr id="10" name="Subtitle 2">
            <a:extLst>
              <a:ext uri="{FF2B5EF4-FFF2-40B4-BE49-F238E27FC236}">
                <a16:creationId xmlns:a16="http://schemas.microsoft.com/office/drawing/2014/main" id="{3F570246-6919-40B0-9A02-0A28AF6714F9}"/>
              </a:ext>
            </a:extLst>
          </p:cNvPr>
          <p:cNvSpPr txBox="1">
            <a:spLocks/>
          </p:cNvSpPr>
          <p:nvPr/>
        </p:nvSpPr>
        <p:spPr>
          <a:xfrm>
            <a:off x="3336925" y="2548805"/>
            <a:ext cx="8855075" cy="692497"/>
          </a:xfrm>
          <a:prstGeom prst="rect">
            <a:avLst/>
          </a:prstGeom>
        </p:spPr>
        <p:txBody>
          <a:bodyPr wrap="square" lIns="0" tIns="0" rIns="0" bIns="0">
            <a:noAutofit/>
          </a:bodyPr>
          <a:lstStyle>
            <a:lvl1pPr marL="0" eaLnBrk="1" hangingPunct="1">
              <a:defRPr sz="4500">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500" b="0" i="0" u="none" strike="noStrike" kern="0" cap="none" spc="0" normalizeH="0" baseline="0" noProof="0" dirty="0" smtClean="0">
                <a:ln>
                  <a:noFill/>
                </a:ln>
                <a:solidFill>
                  <a:sysClr val="windowText" lastClr="000000"/>
                </a:solidFill>
                <a:effectLst/>
                <a:uLnTx/>
                <a:uFillTx/>
                <a:latin typeface="Proxima Nova Rg" panose="02000506030000020004" pitchFamily="50" charset="0"/>
              </a:rPr>
              <a:t>Interpreting Context</a:t>
            </a:r>
            <a:endParaRPr kumimoji="0" lang="en-US" sz="4500" b="0" i="0" u="none" strike="noStrike" kern="0" cap="none" spc="0" normalizeH="0" baseline="0" noProof="0" dirty="0">
              <a:ln>
                <a:noFill/>
              </a:ln>
              <a:solidFill>
                <a:sysClr val="windowText" lastClr="000000"/>
              </a:solidFill>
              <a:effectLst/>
              <a:uLnTx/>
              <a:uFillTx/>
              <a:latin typeface="Proxima Nova Rg" panose="02000506030000020004" pitchFamily="50" charset="0"/>
            </a:endParaRPr>
          </a:p>
        </p:txBody>
      </p:sp>
    </p:spTree>
    <p:extLst>
      <p:ext uri="{BB962C8B-B14F-4D97-AF65-F5344CB8AC3E}">
        <p14:creationId xmlns:p14="http://schemas.microsoft.com/office/powerpoint/2010/main" val="1145620332"/>
      </p:ext>
    </p:extLst>
  </p:cSld>
  <p:clrMapOvr>
    <a:masterClrMapping/>
  </p:clrMapOvr>
  <mc:AlternateContent xmlns:mc="http://schemas.openxmlformats.org/markup-compatibility/2006" xmlns:p14="http://schemas.microsoft.com/office/powerpoint/2010/main">
    <mc:Choice Requires="p14">
      <p:transition spd="slow" p14:dur="2000" advTm="78000"/>
    </mc:Choice>
    <mc:Fallback xmlns="">
      <p:transition spd="slow" advTm="7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a:t>
            </a:r>
            <a:r>
              <a:rPr lang="en-US" dirty="0" smtClean="0"/>
              <a:t>Context</a:t>
            </a:r>
            <a:endParaRPr lang="en-US" dirty="0"/>
          </a:p>
        </p:txBody>
      </p:sp>
      <p:sp>
        <p:nvSpPr>
          <p:cNvPr id="3" name="Content Placeholder 2"/>
          <p:cNvSpPr>
            <a:spLocks noGrp="1"/>
          </p:cNvSpPr>
          <p:nvPr>
            <p:ph sz="half" idx="1"/>
          </p:nvPr>
        </p:nvSpPr>
        <p:spPr/>
        <p:txBody>
          <a:bodyPr/>
          <a:lstStyle/>
          <a:p>
            <a:pPr marL="0" indent="0">
              <a:buNone/>
            </a:pPr>
            <a:r>
              <a:rPr lang="en-US" altLang="ko-KR" b="1" dirty="0">
                <a:solidFill>
                  <a:schemeClr val="accent1"/>
                </a:solidFill>
              </a:rPr>
              <a:t>What’s involved:</a:t>
            </a:r>
          </a:p>
          <a:p>
            <a:pPr marL="342900" indent="-342900"/>
            <a:r>
              <a:rPr lang="en-US" dirty="0"/>
              <a:t>Creating a visual model to represent the story</a:t>
            </a:r>
          </a:p>
          <a:p>
            <a:pPr marL="342900" indent="-342900"/>
            <a:r>
              <a:rPr lang="en-US" dirty="0"/>
              <a:t>Understanding what they know or don’t know in the problem</a:t>
            </a:r>
          </a:p>
          <a:p>
            <a:pPr marL="342900" indent="-342900"/>
            <a:r>
              <a:rPr lang="en-US" dirty="0"/>
              <a:t>Problem solving how they will go about finding what is unknown</a:t>
            </a:r>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altLang="ko-KR" b="1" dirty="0">
                <a:solidFill>
                  <a:schemeClr val="accent1"/>
                </a:solidFill>
              </a:rPr>
              <a:t>Why it matters:</a:t>
            </a:r>
          </a:p>
          <a:p>
            <a:pPr marL="342900" indent="-342900"/>
            <a:r>
              <a:rPr lang="en-US" dirty="0" smtClean="0"/>
              <a:t>Builds critical thinking and problem solving skills</a:t>
            </a:r>
            <a:endParaRPr lang="en-US" dirty="0"/>
          </a:p>
          <a:p>
            <a:pPr marL="342900" indent="-342900"/>
            <a:r>
              <a:rPr lang="en-US" dirty="0"/>
              <a:t>Gives insight into what a student understands and how </a:t>
            </a:r>
            <a:r>
              <a:rPr lang="en-US" dirty="0" smtClean="0"/>
              <a:t>the student thinks</a:t>
            </a:r>
            <a:endParaRPr lang="en-US" dirty="0"/>
          </a:p>
          <a:p>
            <a:pPr marL="342900" indent="-342900"/>
            <a:r>
              <a:rPr lang="en-US" dirty="0"/>
              <a:t>Highlights misconceptions that may be hidden with symbolic</a:t>
            </a:r>
            <a:br>
              <a:rPr lang="en-US" dirty="0"/>
            </a:br>
            <a:r>
              <a:rPr lang="en-US" dirty="0" smtClean="0"/>
              <a:t>calculations</a:t>
            </a:r>
            <a:endParaRPr lang="en-US" dirty="0"/>
          </a:p>
        </p:txBody>
      </p:sp>
      <p:sp>
        <p:nvSpPr>
          <p:cNvPr id="5" name="Footer Placeholder 4"/>
          <p:cNvSpPr>
            <a:spLocks noGrp="1"/>
          </p:cNvSpPr>
          <p:nvPr>
            <p:ph type="ftr" sz="quarter" idx="11"/>
          </p:nvPr>
        </p:nvSpPr>
        <p:spPr/>
        <p:txBody>
          <a:bodyPr/>
          <a:lstStyle/>
          <a:p>
            <a:r>
              <a:rPr lang="en-US" smtClean="0"/>
              <a:t>© DMTI (2019) | RESOURCE MATERIALS | www.DMTinstitute.com</a:t>
            </a:r>
            <a:endParaRPr lang="en-US" dirty="0"/>
          </a:p>
        </p:txBody>
      </p:sp>
      <p:sp>
        <p:nvSpPr>
          <p:cNvPr id="6" name="Slide Number Placeholder 5"/>
          <p:cNvSpPr>
            <a:spLocks noGrp="1"/>
          </p:cNvSpPr>
          <p:nvPr>
            <p:ph type="sldNum" sz="quarter" idx="12"/>
          </p:nvPr>
        </p:nvSpPr>
        <p:spPr/>
        <p:txBody>
          <a:bodyPr/>
          <a:lstStyle/>
          <a:p>
            <a:fld id="{DA776C46-10C5-4740-99D6-35440904B56D}" type="slidenum">
              <a:rPr lang="en-US" smtClean="0"/>
              <a:pPr/>
              <a:t>3</a:t>
            </a:fld>
            <a:endParaRPr lang="en-US"/>
          </a:p>
        </p:txBody>
      </p:sp>
    </p:spTree>
    <p:extLst>
      <p:ext uri="{BB962C8B-B14F-4D97-AF65-F5344CB8AC3E}">
        <p14:creationId xmlns:p14="http://schemas.microsoft.com/office/powerpoint/2010/main" val="731374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Context</a:t>
            </a:r>
          </a:p>
        </p:txBody>
      </p:sp>
      <p:sp>
        <p:nvSpPr>
          <p:cNvPr id="3" name="Content Placeholder 2"/>
          <p:cNvSpPr>
            <a:spLocks noGrp="1"/>
          </p:cNvSpPr>
          <p:nvPr>
            <p:ph idx="1"/>
          </p:nvPr>
        </p:nvSpPr>
        <p:spPr/>
        <p:txBody>
          <a:bodyPr>
            <a:noAutofit/>
          </a:bodyPr>
          <a:lstStyle/>
          <a:p>
            <a:pPr marL="0" indent="0">
              <a:buNone/>
            </a:pPr>
            <a:r>
              <a:rPr lang="en-US" sz="2600" b="1" dirty="0" smtClean="0">
                <a:solidFill>
                  <a:schemeClr val="accent1"/>
                </a:solidFill>
              </a:rPr>
              <a:t>Directions for Activity I:</a:t>
            </a:r>
            <a:endParaRPr lang="en-US" sz="2600" b="1" dirty="0">
              <a:solidFill>
                <a:schemeClr val="accent1"/>
              </a:solidFill>
            </a:endParaRPr>
          </a:p>
          <a:p>
            <a:pPr marL="342900" indent="-342900">
              <a:buFont typeface="Arial" panose="020B0604020202020204" pitchFamily="34" charset="0"/>
              <a:buChar char="•"/>
            </a:pPr>
            <a:r>
              <a:rPr lang="en-US" sz="2600" dirty="0" smtClean="0"/>
              <a:t>Look at each picture and ask your child what they see in general and then ask what math statement they can make. </a:t>
            </a:r>
          </a:p>
          <a:p>
            <a:pPr marL="342900" indent="-342900">
              <a:buFont typeface="Arial" panose="020B0604020202020204" pitchFamily="34" charset="0"/>
              <a:buChar char="•"/>
            </a:pPr>
            <a:r>
              <a:rPr lang="en-US" sz="2600" dirty="0" smtClean="0"/>
              <a:t>Next, answer the set of questions that appear by clicking any key</a:t>
            </a:r>
            <a:endParaRPr lang="en-US" sz="2600" dirty="0"/>
          </a:p>
        </p:txBody>
      </p:sp>
      <p:sp>
        <p:nvSpPr>
          <p:cNvPr id="4" name="Footer Placeholder 3">
            <a:extLst>
              <a:ext uri="{FF2B5EF4-FFF2-40B4-BE49-F238E27FC236}">
                <a16:creationId xmlns:a16="http://schemas.microsoft.com/office/drawing/2014/main" id="{F15CACAF-EE81-488F-B295-D9F1E9B02A7A}"/>
              </a:ext>
            </a:extLst>
          </p:cNvPr>
          <p:cNvSpPr>
            <a:spLocks noGrp="1"/>
          </p:cNvSpPr>
          <p:nvPr>
            <p:ph type="ftr" sz="quarter" idx="11"/>
          </p:nvPr>
        </p:nvSpPr>
        <p:spPr/>
        <p:txBody>
          <a:body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5" name="Slide Number Placeholder 4">
            <a:extLst>
              <a:ext uri="{FF2B5EF4-FFF2-40B4-BE49-F238E27FC236}">
                <a16:creationId xmlns:a16="http://schemas.microsoft.com/office/drawing/2014/main" id="{F0361946-5F9E-40CA-9D0E-C73144970B7E}"/>
              </a:ext>
            </a:extLst>
          </p:cNvPr>
          <p:cNvSpPr>
            <a:spLocks noGrp="1"/>
          </p:cNvSpPr>
          <p:nvPr>
            <p:ph type="sldNum" sz="quarter" idx="12"/>
          </p:nvPr>
        </p:nvSpPr>
        <p:spPr/>
        <p:txBody>
          <a:bodyPr/>
          <a:lstStyle/>
          <a:p>
            <a:fld id="{98BF5705-46C3-485D-8424-2D945ED9B3AD}" type="slidenum">
              <a:rPr lang="en-US" smtClean="0"/>
              <a:t>4</a:t>
            </a:fld>
            <a:endParaRPr lang="en-US"/>
          </a:p>
        </p:txBody>
      </p:sp>
    </p:spTree>
    <p:extLst>
      <p:ext uri="{BB962C8B-B14F-4D97-AF65-F5344CB8AC3E}">
        <p14:creationId xmlns:p14="http://schemas.microsoft.com/office/powerpoint/2010/main" val="3867300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Context</a:t>
            </a:r>
          </a:p>
        </p:txBody>
      </p:sp>
      <p:sp>
        <p:nvSpPr>
          <p:cNvPr id="3" name="Content Placeholder 2"/>
          <p:cNvSpPr>
            <a:spLocks noGrp="1"/>
          </p:cNvSpPr>
          <p:nvPr>
            <p:ph idx="1"/>
          </p:nvPr>
        </p:nvSpPr>
        <p:spPr>
          <a:xfrm>
            <a:off x="838200" y="1825625"/>
            <a:ext cx="6785344" cy="4530725"/>
          </a:xfrm>
        </p:spPr>
        <p:txBody>
          <a:bodyPr>
            <a:noAutofit/>
          </a:bodyPr>
          <a:lstStyle/>
          <a:p>
            <a:pPr marL="0" indent="0">
              <a:buNone/>
            </a:pPr>
            <a:r>
              <a:rPr lang="en-US" sz="2600" b="1" dirty="0" smtClean="0">
                <a:solidFill>
                  <a:schemeClr val="accent1"/>
                </a:solidFill>
              </a:rPr>
              <a:t>What do you see? </a:t>
            </a:r>
          </a:p>
          <a:p>
            <a:pPr marL="457200" indent="-457200">
              <a:buAutoNum type="arabicPeriod"/>
            </a:pPr>
            <a:r>
              <a:rPr lang="en-US" sz="2600" dirty="0" smtClean="0"/>
              <a:t>How many red apples? </a:t>
            </a:r>
          </a:p>
          <a:p>
            <a:pPr marL="457200" indent="-457200">
              <a:buAutoNum type="arabicPeriod"/>
            </a:pPr>
            <a:r>
              <a:rPr lang="en-US" sz="2600" dirty="0" smtClean="0"/>
              <a:t>How many yellow apples? </a:t>
            </a:r>
          </a:p>
          <a:p>
            <a:pPr marL="457200" indent="-457200">
              <a:buAutoNum type="arabicPeriod"/>
            </a:pPr>
            <a:r>
              <a:rPr lang="en-US" sz="2600" dirty="0" smtClean="0"/>
              <a:t>How many more yellow apples than red apples? </a:t>
            </a:r>
          </a:p>
          <a:p>
            <a:pPr marL="457200" indent="-457200">
              <a:buAutoNum type="arabicPeriod"/>
            </a:pPr>
            <a:r>
              <a:rPr lang="en-US" sz="2600" dirty="0" smtClean="0"/>
              <a:t>How many apples are there altogether?</a:t>
            </a:r>
          </a:p>
          <a:p>
            <a:pPr marL="457200" lvl="1" indent="0">
              <a:buNone/>
            </a:pPr>
            <a:r>
              <a:rPr lang="en-US" sz="2200" dirty="0" smtClean="0"/>
              <a:t>- What is a number sentence that matches this question? </a:t>
            </a:r>
          </a:p>
          <a:p>
            <a:pPr marL="457200" indent="-457200">
              <a:buAutoNum type="arabicPeriod"/>
            </a:pPr>
            <a:r>
              <a:rPr lang="en-US" sz="2600" dirty="0" smtClean="0"/>
              <a:t>If you were to pick </a:t>
            </a:r>
          </a:p>
          <a:p>
            <a:pPr marL="457200" lvl="1" indent="0">
              <a:buNone/>
            </a:pPr>
            <a:r>
              <a:rPr lang="en-US" sz="2200" dirty="0" smtClean="0"/>
              <a:t>- What would be a number sentence that matches this question? </a:t>
            </a:r>
            <a:endParaRPr lang="en-US" dirty="0"/>
          </a:p>
        </p:txBody>
      </p:sp>
      <p:sp>
        <p:nvSpPr>
          <p:cNvPr id="4" name="Footer Placeholder 3">
            <a:extLst>
              <a:ext uri="{FF2B5EF4-FFF2-40B4-BE49-F238E27FC236}">
                <a16:creationId xmlns:a16="http://schemas.microsoft.com/office/drawing/2014/main" id="{F15CACAF-EE81-488F-B295-D9F1E9B02A7A}"/>
              </a:ext>
            </a:extLst>
          </p:cNvPr>
          <p:cNvSpPr>
            <a:spLocks noGrp="1"/>
          </p:cNvSpPr>
          <p:nvPr>
            <p:ph type="ftr" sz="quarter" idx="11"/>
          </p:nvPr>
        </p:nvSpPr>
        <p:spPr/>
        <p:txBody>
          <a:body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5" name="Slide Number Placeholder 4">
            <a:extLst>
              <a:ext uri="{FF2B5EF4-FFF2-40B4-BE49-F238E27FC236}">
                <a16:creationId xmlns:a16="http://schemas.microsoft.com/office/drawing/2014/main" id="{F0361946-5F9E-40CA-9D0E-C73144970B7E}"/>
              </a:ext>
            </a:extLst>
          </p:cNvPr>
          <p:cNvSpPr>
            <a:spLocks noGrp="1"/>
          </p:cNvSpPr>
          <p:nvPr>
            <p:ph type="sldNum" sz="quarter" idx="12"/>
          </p:nvPr>
        </p:nvSpPr>
        <p:spPr/>
        <p:txBody>
          <a:bodyPr/>
          <a:lstStyle/>
          <a:p>
            <a:fld id="{98BF5705-46C3-485D-8424-2D945ED9B3AD}" type="slidenum">
              <a:rPr lang="en-US" smtClean="0"/>
              <a:t>5</a:t>
            </a:fld>
            <a:endParaRPr lang="en-US"/>
          </a:p>
        </p:txBody>
      </p:sp>
      <p:pic>
        <p:nvPicPr>
          <p:cNvPr id="7" name="Picture 6"/>
          <p:cNvPicPr>
            <a:picLocks noChangeAspect="1"/>
          </p:cNvPicPr>
          <p:nvPr/>
        </p:nvPicPr>
        <p:blipFill>
          <a:blip r:embed="rId3"/>
          <a:stretch>
            <a:fillRect/>
          </a:stretch>
        </p:blipFill>
        <p:spPr>
          <a:xfrm>
            <a:off x="7400260" y="1631793"/>
            <a:ext cx="4182140" cy="4246854"/>
          </a:xfrm>
          <a:prstGeom prst="rect">
            <a:avLst/>
          </a:prstGeom>
        </p:spPr>
      </p:pic>
    </p:spTree>
    <p:extLst>
      <p:ext uri="{BB962C8B-B14F-4D97-AF65-F5344CB8AC3E}">
        <p14:creationId xmlns:p14="http://schemas.microsoft.com/office/powerpoint/2010/main" val="228176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Context</a:t>
            </a:r>
          </a:p>
        </p:txBody>
      </p:sp>
      <p:sp>
        <p:nvSpPr>
          <p:cNvPr id="3" name="Content Placeholder 2"/>
          <p:cNvSpPr>
            <a:spLocks noGrp="1"/>
          </p:cNvSpPr>
          <p:nvPr>
            <p:ph idx="1"/>
          </p:nvPr>
        </p:nvSpPr>
        <p:spPr>
          <a:xfrm>
            <a:off x="833956" y="1336528"/>
            <a:ext cx="5952088" cy="5019822"/>
          </a:xfrm>
        </p:spPr>
        <p:txBody>
          <a:bodyPr>
            <a:noAutofit/>
          </a:bodyPr>
          <a:lstStyle/>
          <a:p>
            <a:pPr marL="0" indent="0">
              <a:buNone/>
            </a:pPr>
            <a:endParaRPr lang="en-US" sz="2600" b="1" dirty="0" smtClean="0">
              <a:solidFill>
                <a:schemeClr val="accent1"/>
              </a:solidFill>
            </a:endParaRPr>
          </a:p>
          <a:p>
            <a:pPr marL="0" indent="0">
              <a:buNone/>
            </a:pPr>
            <a:r>
              <a:rPr lang="en-US" sz="2600" b="1" dirty="0" smtClean="0">
                <a:solidFill>
                  <a:schemeClr val="accent1"/>
                </a:solidFill>
              </a:rPr>
              <a:t>What do you see? </a:t>
            </a:r>
          </a:p>
          <a:p>
            <a:pPr marL="457200" indent="-457200">
              <a:buAutoNum type="arabicPeriod"/>
            </a:pPr>
            <a:r>
              <a:rPr lang="en-US" sz="2600" dirty="0" smtClean="0"/>
              <a:t>On Team 1 there are 24 people playing volleyball.  If 16 of them are boys, how many girls are playing volleyball? </a:t>
            </a:r>
            <a:endParaRPr lang="en-US" sz="2600" dirty="0"/>
          </a:p>
          <a:p>
            <a:pPr marL="457200" lvl="1" indent="0">
              <a:buNone/>
            </a:pPr>
            <a:r>
              <a:rPr lang="en-US" sz="2200" dirty="0"/>
              <a:t>- What is a number sentence that matches this question? </a:t>
            </a:r>
            <a:endParaRPr lang="en-US" sz="2600" dirty="0" smtClean="0"/>
          </a:p>
          <a:p>
            <a:pPr marL="457200" indent="-457200">
              <a:buFont typeface="Arial" panose="020B0604020202020204" pitchFamily="34" charset="0"/>
              <a:buAutoNum type="arabicPeriod"/>
            </a:pPr>
            <a:r>
              <a:rPr lang="en-US" sz="2600" dirty="0" smtClean="0"/>
              <a:t>There are 28 people on Team 2.  How many total people are on both teams?</a:t>
            </a:r>
            <a:r>
              <a:rPr lang="en-US" sz="2600" dirty="0"/>
              <a:t> </a:t>
            </a:r>
            <a:r>
              <a:rPr lang="en-US" sz="2600" dirty="0" smtClean="0"/>
              <a:t>                                               </a:t>
            </a:r>
            <a:r>
              <a:rPr lang="en-US" sz="2200" dirty="0" smtClean="0"/>
              <a:t>- </a:t>
            </a:r>
            <a:r>
              <a:rPr lang="en-US" sz="2200" dirty="0"/>
              <a:t>What is a number sentence that matches this question? </a:t>
            </a:r>
            <a:endParaRPr lang="en-US" sz="2600" dirty="0" smtClean="0"/>
          </a:p>
          <a:p>
            <a:pPr marL="457200" indent="-457200">
              <a:buAutoNum type="arabicPeriod"/>
            </a:pPr>
            <a:endParaRPr lang="en-US" sz="2600" dirty="0" smtClean="0"/>
          </a:p>
        </p:txBody>
      </p:sp>
      <p:sp>
        <p:nvSpPr>
          <p:cNvPr id="4" name="Footer Placeholder 3">
            <a:extLst>
              <a:ext uri="{FF2B5EF4-FFF2-40B4-BE49-F238E27FC236}">
                <a16:creationId xmlns:a16="http://schemas.microsoft.com/office/drawing/2014/main" id="{F15CACAF-EE81-488F-B295-D9F1E9B02A7A}"/>
              </a:ext>
            </a:extLst>
          </p:cNvPr>
          <p:cNvSpPr>
            <a:spLocks noGrp="1"/>
          </p:cNvSpPr>
          <p:nvPr>
            <p:ph type="ftr" sz="quarter" idx="11"/>
          </p:nvPr>
        </p:nvSpPr>
        <p:spPr/>
        <p:txBody>
          <a:body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5" name="Slide Number Placeholder 4">
            <a:extLst>
              <a:ext uri="{FF2B5EF4-FFF2-40B4-BE49-F238E27FC236}">
                <a16:creationId xmlns:a16="http://schemas.microsoft.com/office/drawing/2014/main" id="{F0361946-5F9E-40CA-9D0E-C73144970B7E}"/>
              </a:ext>
            </a:extLst>
          </p:cNvPr>
          <p:cNvSpPr>
            <a:spLocks noGrp="1"/>
          </p:cNvSpPr>
          <p:nvPr>
            <p:ph type="sldNum" sz="quarter" idx="12"/>
          </p:nvPr>
        </p:nvSpPr>
        <p:spPr/>
        <p:txBody>
          <a:bodyPr/>
          <a:lstStyle/>
          <a:p>
            <a:fld id="{98BF5705-46C3-485D-8424-2D945ED9B3AD}" type="slidenum">
              <a:rPr lang="en-US" smtClean="0"/>
              <a:t>6</a:t>
            </a:fld>
            <a:endParaRPr lang="en-US"/>
          </a:p>
        </p:txBody>
      </p:sp>
      <p:pic>
        <p:nvPicPr>
          <p:cNvPr id="9" name="Picture 8"/>
          <p:cNvPicPr>
            <a:picLocks noChangeAspect="1"/>
          </p:cNvPicPr>
          <p:nvPr/>
        </p:nvPicPr>
        <p:blipFill>
          <a:blip r:embed="rId3"/>
          <a:stretch>
            <a:fillRect/>
          </a:stretch>
        </p:blipFill>
        <p:spPr>
          <a:xfrm>
            <a:off x="6662010" y="4079090"/>
            <a:ext cx="5529990" cy="1852478"/>
          </a:xfrm>
          <a:prstGeom prst="rect">
            <a:avLst/>
          </a:prstGeom>
        </p:spPr>
      </p:pic>
    </p:spTree>
    <p:extLst>
      <p:ext uri="{BB962C8B-B14F-4D97-AF65-F5344CB8AC3E}">
        <p14:creationId xmlns:p14="http://schemas.microsoft.com/office/powerpoint/2010/main" val="177177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Context</a:t>
            </a:r>
          </a:p>
        </p:txBody>
      </p:sp>
      <p:sp>
        <p:nvSpPr>
          <p:cNvPr id="3" name="Content Placeholder 2"/>
          <p:cNvSpPr>
            <a:spLocks noGrp="1"/>
          </p:cNvSpPr>
          <p:nvPr>
            <p:ph idx="1"/>
          </p:nvPr>
        </p:nvSpPr>
        <p:spPr>
          <a:xfrm>
            <a:off x="838200" y="1825625"/>
            <a:ext cx="6657474" cy="4366627"/>
          </a:xfrm>
        </p:spPr>
        <p:txBody>
          <a:bodyPr>
            <a:noAutofit/>
          </a:bodyPr>
          <a:lstStyle/>
          <a:p>
            <a:pPr marL="0" indent="0">
              <a:buNone/>
            </a:pPr>
            <a:r>
              <a:rPr lang="en-US" sz="2600" b="1" dirty="0">
                <a:solidFill>
                  <a:schemeClr val="accent1"/>
                </a:solidFill>
              </a:rPr>
              <a:t>What do you see? </a:t>
            </a:r>
          </a:p>
          <a:p>
            <a:pPr marL="457200" indent="-457200">
              <a:buAutoNum type="arabicPeriod"/>
            </a:pPr>
            <a:r>
              <a:rPr lang="en-US" sz="2600" dirty="0"/>
              <a:t>How many red tulips? </a:t>
            </a:r>
          </a:p>
          <a:p>
            <a:pPr marL="457200" indent="-457200">
              <a:buAutoNum type="arabicPeriod"/>
            </a:pPr>
            <a:r>
              <a:rPr lang="en-US" sz="2600" dirty="0"/>
              <a:t>How many yellow tulips? </a:t>
            </a:r>
          </a:p>
          <a:p>
            <a:pPr marL="457200" indent="-457200">
              <a:buAutoNum type="arabicPeriod"/>
            </a:pPr>
            <a:r>
              <a:rPr lang="en-US" sz="2600" dirty="0" smtClean="0"/>
              <a:t>How many more red tulips than yellow tulips?</a:t>
            </a:r>
            <a:endParaRPr lang="en-US" sz="2600" dirty="0"/>
          </a:p>
          <a:p>
            <a:pPr marL="457200" indent="-457200">
              <a:buAutoNum type="arabicPeriod"/>
            </a:pPr>
            <a:r>
              <a:rPr lang="en-US" sz="2600" dirty="0"/>
              <a:t>How many tulips are there altogether?</a:t>
            </a:r>
          </a:p>
          <a:p>
            <a:pPr marL="457200" lvl="1" indent="0">
              <a:buNone/>
            </a:pPr>
            <a:r>
              <a:rPr lang="en-US" sz="2200" dirty="0"/>
              <a:t>- What is a number sentence that matches this question? </a:t>
            </a:r>
          </a:p>
          <a:p>
            <a:pPr marL="457200" indent="-457200">
              <a:buAutoNum type="arabicPeriod"/>
            </a:pPr>
            <a:r>
              <a:rPr lang="en-US" sz="2600" dirty="0"/>
              <a:t>If you were </a:t>
            </a:r>
            <a:r>
              <a:rPr lang="en-US" sz="2600" dirty="0" smtClean="0"/>
              <a:t>to give away ten tulips, </a:t>
            </a:r>
            <a:r>
              <a:rPr lang="en-US" sz="2600" dirty="0"/>
              <a:t>how many tulips would there be?  </a:t>
            </a:r>
          </a:p>
          <a:p>
            <a:pPr marL="457200" lvl="1" indent="0">
              <a:buNone/>
            </a:pPr>
            <a:r>
              <a:rPr lang="en-US" sz="2200" dirty="0"/>
              <a:t>- What would be a number sentence that matches this question? </a:t>
            </a:r>
            <a:endParaRPr lang="en-US" dirty="0"/>
          </a:p>
          <a:p>
            <a:pPr marL="0" indent="0">
              <a:buNone/>
            </a:pPr>
            <a:endParaRPr lang="en-US" sz="2600" b="1" dirty="0" smtClean="0">
              <a:solidFill>
                <a:schemeClr val="accent1"/>
              </a:solidFill>
            </a:endParaRPr>
          </a:p>
        </p:txBody>
      </p:sp>
      <p:sp>
        <p:nvSpPr>
          <p:cNvPr id="4" name="Footer Placeholder 3">
            <a:extLst>
              <a:ext uri="{FF2B5EF4-FFF2-40B4-BE49-F238E27FC236}">
                <a16:creationId xmlns:a16="http://schemas.microsoft.com/office/drawing/2014/main" id="{F15CACAF-EE81-488F-B295-D9F1E9B02A7A}"/>
              </a:ext>
            </a:extLst>
          </p:cNvPr>
          <p:cNvSpPr>
            <a:spLocks noGrp="1"/>
          </p:cNvSpPr>
          <p:nvPr>
            <p:ph type="ftr" sz="quarter" idx="11"/>
          </p:nvPr>
        </p:nvSpPr>
        <p:spPr/>
        <p:txBody>
          <a:body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5" name="Slide Number Placeholder 4">
            <a:extLst>
              <a:ext uri="{FF2B5EF4-FFF2-40B4-BE49-F238E27FC236}">
                <a16:creationId xmlns:a16="http://schemas.microsoft.com/office/drawing/2014/main" id="{F0361946-5F9E-40CA-9D0E-C73144970B7E}"/>
              </a:ext>
            </a:extLst>
          </p:cNvPr>
          <p:cNvSpPr>
            <a:spLocks noGrp="1"/>
          </p:cNvSpPr>
          <p:nvPr>
            <p:ph type="sldNum" sz="quarter" idx="12"/>
          </p:nvPr>
        </p:nvSpPr>
        <p:spPr/>
        <p:txBody>
          <a:bodyPr/>
          <a:lstStyle/>
          <a:p>
            <a:fld id="{98BF5705-46C3-485D-8424-2D945ED9B3AD}" type="slidenum">
              <a:rPr lang="en-US" smtClean="0"/>
              <a:t>7</a:t>
            </a:fld>
            <a:endParaRPr lang="en-US"/>
          </a:p>
        </p:txBody>
      </p:sp>
      <p:pic>
        <p:nvPicPr>
          <p:cNvPr id="10" name="Picture 9"/>
          <p:cNvPicPr>
            <a:picLocks noChangeAspect="1"/>
          </p:cNvPicPr>
          <p:nvPr/>
        </p:nvPicPr>
        <p:blipFill>
          <a:blip r:embed="rId3"/>
          <a:stretch>
            <a:fillRect/>
          </a:stretch>
        </p:blipFill>
        <p:spPr>
          <a:xfrm>
            <a:off x="7855481" y="1825625"/>
            <a:ext cx="4336520" cy="3733927"/>
          </a:xfrm>
          <a:prstGeom prst="rect">
            <a:avLst/>
          </a:prstGeom>
        </p:spPr>
      </p:pic>
    </p:spTree>
    <p:extLst>
      <p:ext uri="{BB962C8B-B14F-4D97-AF65-F5344CB8AC3E}">
        <p14:creationId xmlns:p14="http://schemas.microsoft.com/office/powerpoint/2010/main" val="3720243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Context</a:t>
            </a:r>
          </a:p>
        </p:txBody>
      </p:sp>
      <p:sp>
        <p:nvSpPr>
          <p:cNvPr id="4" name="Footer Placeholder 3">
            <a:extLst>
              <a:ext uri="{FF2B5EF4-FFF2-40B4-BE49-F238E27FC236}">
                <a16:creationId xmlns:a16="http://schemas.microsoft.com/office/drawing/2014/main" id="{F15CACAF-EE81-488F-B295-D9F1E9B02A7A}"/>
              </a:ext>
            </a:extLst>
          </p:cNvPr>
          <p:cNvSpPr>
            <a:spLocks noGrp="1"/>
          </p:cNvSpPr>
          <p:nvPr>
            <p:ph type="ftr" sz="quarter" idx="11"/>
          </p:nvPr>
        </p:nvSpPr>
        <p:spPr/>
        <p:txBody>
          <a:body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5" name="Slide Number Placeholder 4">
            <a:extLst>
              <a:ext uri="{FF2B5EF4-FFF2-40B4-BE49-F238E27FC236}">
                <a16:creationId xmlns:a16="http://schemas.microsoft.com/office/drawing/2014/main" id="{F0361946-5F9E-40CA-9D0E-C73144970B7E}"/>
              </a:ext>
            </a:extLst>
          </p:cNvPr>
          <p:cNvSpPr>
            <a:spLocks noGrp="1"/>
          </p:cNvSpPr>
          <p:nvPr>
            <p:ph type="sldNum" sz="quarter" idx="12"/>
          </p:nvPr>
        </p:nvSpPr>
        <p:spPr/>
        <p:txBody>
          <a:bodyPr/>
          <a:lstStyle/>
          <a:p>
            <a:fld id="{98BF5705-46C3-485D-8424-2D945ED9B3AD}" type="slidenum">
              <a:rPr lang="en-US" smtClean="0"/>
              <a:t>8</a:t>
            </a:fld>
            <a:endParaRPr lang="en-US"/>
          </a:p>
        </p:txBody>
      </p:sp>
      <p:sp>
        <p:nvSpPr>
          <p:cNvPr id="8" name="Content Placeholder 2"/>
          <p:cNvSpPr>
            <a:spLocks noGrp="1"/>
          </p:cNvSpPr>
          <p:nvPr>
            <p:ph idx="1"/>
          </p:nvPr>
        </p:nvSpPr>
        <p:spPr>
          <a:xfrm>
            <a:off x="838200" y="1825625"/>
            <a:ext cx="7620000" cy="4366627"/>
          </a:xfrm>
        </p:spPr>
        <p:txBody>
          <a:bodyPr>
            <a:noAutofit/>
          </a:bodyPr>
          <a:lstStyle/>
          <a:p>
            <a:pPr marL="0" indent="0">
              <a:buNone/>
            </a:pPr>
            <a:r>
              <a:rPr lang="en-US" sz="2600" b="1" dirty="0">
                <a:solidFill>
                  <a:schemeClr val="accent1"/>
                </a:solidFill>
              </a:rPr>
              <a:t>What do you see? </a:t>
            </a:r>
          </a:p>
          <a:p>
            <a:pPr marL="457200" indent="-457200">
              <a:buAutoNum type="arabicPeriod"/>
            </a:pPr>
            <a:r>
              <a:rPr lang="en-US" sz="2600" dirty="0"/>
              <a:t>How many </a:t>
            </a:r>
            <a:r>
              <a:rPr lang="en-US" sz="2600" dirty="0" smtClean="0"/>
              <a:t>brown and white eggs can you see each?</a:t>
            </a:r>
          </a:p>
          <a:p>
            <a:pPr marL="457200" indent="-457200">
              <a:buAutoNum type="arabicPeriod"/>
            </a:pPr>
            <a:r>
              <a:rPr lang="en-US" sz="2600" dirty="0" smtClean="0"/>
              <a:t>How many more brown eggs are there than white eggs?</a:t>
            </a:r>
            <a:endParaRPr lang="en-US" sz="2600" dirty="0"/>
          </a:p>
          <a:p>
            <a:pPr marL="457200" indent="-457200">
              <a:buAutoNum type="arabicPeriod"/>
            </a:pPr>
            <a:r>
              <a:rPr lang="en-US" sz="2600" dirty="0"/>
              <a:t>How many </a:t>
            </a:r>
            <a:r>
              <a:rPr lang="en-US" sz="2600" dirty="0" smtClean="0"/>
              <a:t>eggs </a:t>
            </a:r>
            <a:r>
              <a:rPr lang="en-US" sz="2600" dirty="0"/>
              <a:t>are there altogether?</a:t>
            </a:r>
          </a:p>
          <a:p>
            <a:pPr marL="457200" lvl="1" indent="0">
              <a:buNone/>
            </a:pPr>
            <a:r>
              <a:rPr lang="en-US" sz="2200" dirty="0"/>
              <a:t>- What is a number sentence that matches this question? </a:t>
            </a:r>
          </a:p>
          <a:p>
            <a:pPr marL="457200" indent="-457200">
              <a:buAutoNum type="arabicPeriod"/>
            </a:pPr>
            <a:r>
              <a:rPr lang="en-US" sz="2600" dirty="0" smtClean="0"/>
              <a:t>The carton of eggs are five rows of six columns and the pattern of every other color egg is always the same. If this is true how many brown and white eggs are in one carton? </a:t>
            </a:r>
            <a:endParaRPr lang="en-US" sz="2600" dirty="0"/>
          </a:p>
          <a:p>
            <a:pPr marL="457200" lvl="1" indent="0">
              <a:buNone/>
            </a:pPr>
            <a:r>
              <a:rPr lang="en-US" sz="2200" dirty="0"/>
              <a:t>- What would be a number sentence that matches this question? </a:t>
            </a:r>
            <a:endParaRPr lang="en-US" dirty="0"/>
          </a:p>
          <a:p>
            <a:pPr marL="0" indent="0">
              <a:buNone/>
            </a:pPr>
            <a:endParaRPr lang="en-US" sz="2600" b="1" dirty="0" smtClean="0">
              <a:solidFill>
                <a:schemeClr val="accent1"/>
              </a:solidFill>
            </a:endParaRPr>
          </a:p>
        </p:txBody>
      </p:sp>
      <p:pic>
        <p:nvPicPr>
          <p:cNvPr id="6" name="Picture 5"/>
          <p:cNvPicPr>
            <a:picLocks noChangeAspect="1"/>
          </p:cNvPicPr>
          <p:nvPr/>
        </p:nvPicPr>
        <p:blipFill>
          <a:blip r:embed="rId3"/>
          <a:stretch>
            <a:fillRect/>
          </a:stretch>
        </p:blipFill>
        <p:spPr>
          <a:xfrm>
            <a:off x="8570405" y="1213160"/>
            <a:ext cx="3572827" cy="2215840"/>
          </a:xfrm>
          <a:prstGeom prst="rect">
            <a:avLst/>
          </a:prstGeom>
        </p:spPr>
      </p:pic>
    </p:spTree>
    <p:extLst>
      <p:ext uri="{BB962C8B-B14F-4D97-AF65-F5344CB8AC3E}">
        <p14:creationId xmlns:p14="http://schemas.microsoft.com/office/powerpoint/2010/main" val="808412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Context</a:t>
            </a:r>
          </a:p>
        </p:txBody>
      </p:sp>
      <p:sp>
        <p:nvSpPr>
          <p:cNvPr id="3" name="Content Placeholder 2"/>
          <p:cNvSpPr>
            <a:spLocks noGrp="1"/>
          </p:cNvSpPr>
          <p:nvPr>
            <p:ph idx="1"/>
          </p:nvPr>
        </p:nvSpPr>
        <p:spPr>
          <a:xfrm>
            <a:off x="838200" y="1825626"/>
            <a:ext cx="6444343" cy="4248604"/>
          </a:xfrm>
        </p:spPr>
        <p:txBody>
          <a:bodyPr>
            <a:noAutofit/>
          </a:bodyPr>
          <a:lstStyle/>
          <a:p>
            <a:pPr marL="0" indent="0">
              <a:buNone/>
            </a:pPr>
            <a:r>
              <a:rPr lang="en-US" sz="2600" b="1" dirty="0" smtClean="0">
                <a:solidFill>
                  <a:schemeClr val="accent1"/>
                </a:solidFill>
              </a:rPr>
              <a:t>What do you see? </a:t>
            </a:r>
          </a:p>
          <a:p>
            <a:pPr marL="514350" indent="-514350">
              <a:buAutoNum type="arabicPeriod"/>
            </a:pPr>
            <a:r>
              <a:rPr lang="en-US" sz="2600" dirty="0" smtClean="0"/>
              <a:t>How many lady bugs do you see? </a:t>
            </a:r>
          </a:p>
          <a:p>
            <a:pPr marL="457200" indent="-457200">
              <a:buAutoNum type="arabicPeriod"/>
            </a:pPr>
            <a:r>
              <a:rPr lang="en-US" sz="2600" dirty="0" smtClean="0"/>
              <a:t>How many spots can you count? </a:t>
            </a:r>
            <a:endParaRPr lang="en-US" sz="2600" dirty="0"/>
          </a:p>
          <a:p>
            <a:pPr marL="457200" indent="-457200">
              <a:buAutoNum type="arabicPeriod"/>
            </a:pPr>
            <a:r>
              <a:rPr lang="en-US" sz="2600" dirty="0" smtClean="0"/>
              <a:t>If each lady bug has 4 spots on one side and 5 on the other, how many spots would that be on three lady bugs? </a:t>
            </a:r>
          </a:p>
          <a:p>
            <a:pPr lvl="1">
              <a:buFontTx/>
              <a:buChar char="-"/>
            </a:pPr>
            <a:r>
              <a:rPr lang="en-US" sz="2400" dirty="0" smtClean="0"/>
              <a:t>Write </a:t>
            </a:r>
            <a:r>
              <a:rPr lang="en-US" sz="2400" dirty="0"/>
              <a:t>a number sentence that matches this question. </a:t>
            </a:r>
            <a:endParaRPr lang="en-US" sz="2400" dirty="0" smtClean="0"/>
          </a:p>
          <a:p>
            <a:pPr lvl="1">
              <a:buFontTx/>
              <a:buChar char="-"/>
            </a:pPr>
            <a:r>
              <a:rPr lang="en-US" sz="2600" dirty="0" smtClean="0"/>
              <a:t>How many spots would there be total on all the ladybugs?  </a:t>
            </a:r>
          </a:p>
        </p:txBody>
      </p:sp>
      <p:sp>
        <p:nvSpPr>
          <p:cNvPr id="4" name="Footer Placeholder 3">
            <a:extLst>
              <a:ext uri="{FF2B5EF4-FFF2-40B4-BE49-F238E27FC236}">
                <a16:creationId xmlns:a16="http://schemas.microsoft.com/office/drawing/2014/main" id="{F15CACAF-EE81-488F-B295-D9F1E9B02A7A}"/>
              </a:ext>
            </a:extLst>
          </p:cNvPr>
          <p:cNvSpPr>
            <a:spLocks noGrp="1"/>
          </p:cNvSpPr>
          <p:nvPr>
            <p:ph type="ftr" sz="quarter" idx="11"/>
          </p:nvPr>
        </p:nvSpPr>
        <p:spPr/>
        <p:txBody>
          <a:bodyPr/>
          <a:lstStyle/>
          <a:p>
            <a:r>
              <a:rPr lang="en-US" smtClean="0">
                <a:solidFill>
                  <a:schemeClr val="accent5">
                    <a:lumMod val="50000"/>
                  </a:schemeClr>
                </a:solidFill>
              </a:rPr>
              <a:t>© DMTI (2019) | RESOURCE MATERIALS | www.DMTinstitute.com</a:t>
            </a:r>
            <a:endParaRPr lang="en-US" dirty="0">
              <a:solidFill>
                <a:schemeClr val="accent5">
                  <a:lumMod val="50000"/>
                </a:schemeClr>
              </a:solidFill>
            </a:endParaRPr>
          </a:p>
        </p:txBody>
      </p:sp>
      <p:sp>
        <p:nvSpPr>
          <p:cNvPr id="5" name="Slide Number Placeholder 4">
            <a:extLst>
              <a:ext uri="{FF2B5EF4-FFF2-40B4-BE49-F238E27FC236}">
                <a16:creationId xmlns:a16="http://schemas.microsoft.com/office/drawing/2014/main" id="{F0361946-5F9E-40CA-9D0E-C73144970B7E}"/>
              </a:ext>
            </a:extLst>
          </p:cNvPr>
          <p:cNvSpPr>
            <a:spLocks noGrp="1"/>
          </p:cNvSpPr>
          <p:nvPr>
            <p:ph type="sldNum" sz="quarter" idx="12"/>
          </p:nvPr>
        </p:nvSpPr>
        <p:spPr/>
        <p:txBody>
          <a:bodyPr/>
          <a:lstStyle/>
          <a:p>
            <a:fld id="{98BF5705-46C3-485D-8424-2D945ED9B3AD}" type="slidenum">
              <a:rPr lang="en-US" smtClean="0"/>
              <a:t>9</a:t>
            </a:fld>
            <a:endParaRPr lang="en-US"/>
          </a:p>
        </p:txBody>
      </p:sp>
      <p:pic>
        <p:nvPicPr>
          <p:cNvPr id="7" name="Picture 6"/>
          <p:cNvPicPr>
            <a:picLocks noChangeAspect="1"/>
          </p:cNvPicPr>
          <p:nvPr/>
        </p:nvPicPr>
        <p:blipFill>
          <a:blip r:embed="rId3"/>
          <a:stretch>
            <a:fillRect/>
          </a:stretch>
        </p:blipFill>
        <p:spPr>
          <a:xfrm>
            <a:off x="8316111" y="2706624"/>
            <a:ext cx="3875889" cy="3124009"/>
          </a:xfrm>
          <a:prstGeom prst="rect">
            <a:avLst/>
          </a:prstGeom>
        </p:spPr>
      </p:pic>
    </p:spTree>
    <p:extLst>
      <p:ext uri="{BB962C8B-B14F-4D97-AF65-F5344CB8AC3E}">
        <p14:creationId xmlns:p14="http://schemas.microsoft.com/office/powerpoint/2010/main" val="359166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1061</Words>
  <Application>Microsoft Office PowerPoint</Application>
  <PresentationFormat>Widescreen</PresentationFormat>
  <Paragraphs>115</Paragraphs>
  <Slides>12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맑은 고딕</vt:lpstr>
      <vt:lpstr>Arial</vt:lpstr>
      <vt:lpstr>Calibri</vt:lpstr>
      <vt:lpstr>Lucida Sans</vt:lpstr>
      <vt:lpstr>Proxima Nova Rg</vt:lpstr>
      <vt:lpstr>Office Theme</vt:lpstr>
      <vt:lpstr>PowerPoint Presentation</vt:lpstr>
      <vt:lpstr>PowerPoint Presentation</vt:lpstr>
      <vt:lpstr>Interpreting Context</vt:lpstr>
      <vt:lpstr>Interpreting Context</vt:lpstr>
      <vt:lpstr>Interpreting Context</vt:lpstr>
      <vt:lpstr>Interpreting Context</vt:lpstr>
      <vt:lpstr>Interpreting Context</vt:lpstr>
      <vt:lpstr>Interpreting Context</vt:lpstr>
      <vt:lpstr>Interpreting Context</vt:lpstr>
      <vt:lpstr>Interpreting Context</vt:lpstr>
      <vt:lpstr>Interpreting Context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Brendefur;, PhD</dc:creator>
  <cp:keywords>DMTI</cp:keywords>
  <cp:lastModifiedBy>Jana Estes</cp:lastModifiedBy>
  <cp:revision>100</cp:revision>
  <dcterms:created xsi:type="dcterms:W3CDTF">2018-08-30T14:42:13Z</dcterms:created>
  <dcterms:modified xsi:type="dcterms:W3CDTF">2019-05-07T03:37:58Z</dcterms:modified>
</cp:coreProperties>
</file>